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0" r:id="rId1"/>
  </p:sldMasterIdLst>
  <p:notesMasterIdLst>
    <p:notesMasterId r:id="rId24"/>
  </p:notesMasterIdLst>
  <p:handoutMasterIdLst>
    <p:handoutMasterId r:id="rId25"/>
  </p:handoutMasterIdLst>
  <p:sldIdLst>
    <p:sldId id="262" r:id="rId2"/>
    <p:sldId id="318" r:id="rId3"/>
    <p:sldId id="264" r:id="rId4"/>
    <p:sldId id="270" r:id="rId5"/>
    <p:sldId id="317" r:id="rId6"/>
    <p:sldId id="272" r:id="rId7"/>
    <p:sldId id="300" r:id="rId8"/>
    <p:sldId id="299" r:id="rId9"/>
    <p:sldId id="301" r:id="rId10"/>
    <p:sldId id="302" r:id="rId11"/>
    <p:sldId id="303" r:id="rId12"/>
    <p:sldId id="304" r:id="rId13"/>
    <p:sldId id="305" r:id="rId14"/>
    <p:sldId id="306" r:id="rId15"/>
    <p:sldId id="307" r:id="rId16"/>
    <p:sldId id="308" r:id="rId17"/>
    <p:sldId id="309" r:id="rId18"/>
    <p:sldId id="310" r:id="rId19"/>
    <p:sldId id="313" r:id="rId20"/>
    <p:sldId id="314" r:id="rId21"/>
    <p:sldId id="315" r:id="rId22"/>
    <p:sldId id="316" r:id="rId23"/>
  </p:sldIdLst>
  <p:sldSz cx="9144000" cy="6858000" type="screen4x3"/>
  <p:notesSz cx="6858000" cy="9144000"/>
  <p:embeddedFontLst>
    <p:embeddedFont>
      <p:font typeface="Calibri" panose="020F0502020204030204" pitchFamily="34" charset="0"/>
      <p:regular r:id="rId26"/>
      <p:bold r:id="rId27"/>
      <p:italic r:id="rId28"/>
      <p:boldItalic r:id="rId29"/>
    </p:embeddedFont>
    <p:embeddedFont>
      <p:font typeface="Myriad Pro" panose="020B0503030403020204" charset="0"/>
      <p:regular r:id="rId30"/>
    </p:embeddedFont>
    <p:embeddedFont>
      <p:font typeface="等线" panose="02010600030101010101" pitchFamily="2" charset="-122"/>
      <p:regular r:id="rId31"/>
      <p:bold r:id="rId32"/>
    </p:embeddedFont>
    <p:embeddedFont>
      <p:font typeface="微软雅黑" panose="020B0503020204020204" pitchFamily="34" charset="-122"/>
      <p:regular r:id="rId33"/>
      <p:bold r:id="rId34"/>
    </p:embeddedFont>
    <p:embeddedFont>
      <p:font typeface="微软雅黑 Light" panose="020B0502040204020203" pitchFamily="34" charset="-122"/>
      <p:regular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03F88"/>
    <a:srgbClr val="4FE0DB"/>
    <a:srgbClr val="4E607A"/>
    <a:srgbClr val="6B81A1"/>
    <a:srgbClr val="B01F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96" autoAdjust="0"/>
    <p:restoredTop sz="82686" autoAdjust="0"/>
  </p:normalViewPr>
  <p:slideViewPr>
    <p:cSldViewPr snapToGrid="0">
      <p:cViewPr varScale="1">
        <p:scale>
          <a:sx n="114" d="100"/>
          <a:sy n="114" d="100"/>
        </p:scale>
        <p:origin x="1692"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10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潘 佳豪" userId="8834fdce32c88ec8" providerId="LiveId" clId="{52FC3E11-C38D-4E65-AA25-96AC30AFE439}"/>
    <pc:docChg chg="undo custSel addSld delSld modSld sldOrd">
      <pc:chgData name="潘 佳豪" userId="8834fdce32c88ec8" providerId="LiveId" clId="{52FC3E11-C38D-4E65-AA25-96AC30AFE439}" dt="2021-12-08T12:29:17.096" v="5285" actId="20577"/>
      <pc:docMkLst>
        <pc:docMk/>
      </pc:docMkLst>
      <pc:sldChg chg="modSp mod">
        <pc:chgData name="潘 佳豪" userId="8834fdce32c88ec8" providerId="LiveId" clId="{52FC3E11-C38D-4E65-AA25-96AC30AFE439}" dt="2021-12-07T04:29:26.214" v="14" actId="27636"/>
        <pc:sldMkLst>
          <pc:docMk/>
          <pc:sldMk cId="2040883152" sldId="262"/>
        </pc:sldMkLst>
        <pc:spChg chg="mod">
          <ac:chgData name="潘 佳豪" userId="8834fdce32c88ec8" providerId="LiveId" clId="{52FC3E11-C38D-4E65-AA25-96AC30AFE439}" dt="2021-12-07T04:28:54.460" v="12"/>
          <ac:spMkLst>
            <pc:docMk/>
            <pc:sldMk cId="2040883152" sldId="262"/>
            <ac:spMk id="2" creationId="{5CEF6C7F-990F-4C5F-9F30-F96046F49B0D}"/>
          </ac:spMkLst>
        </pc:spChg>
        <pc:spChg chg="mod">
          <ac:chgData name="潘 佳豪" userId="8834fdce32c88ec8" providerId="LiveId" clId="{52FC3E11-C38D-4E65-AA25-96AC30AFE439}" dt="2021-12-07T04:29:26.214" v="14" actId="27636"/>
          <ac:spMkLst>
            <pc:docMk/>
            <pc:sldMk cId="2040883152" sldId="262"/>
            <ac:spMk id="3" creationId="{91269E64-05A9-4C04-A10C-7AFF75FEF780}"/>
          </ac:spMkLst>
        </pc:spChg>
      </pc:sldChg>
      <pc:sldChg chg="addSp delSp modSp mod">
        <pc:chgData name="潘 佳豪" userId="8834fdce32c88ec8" providerId="LiveId" clId="{52FC3E11-C38D-4E65-AA25-96AC30AFE439}" dt="2021-12-08T12:29:17.096" v="5285" actId="20577"/>
        <pc:sldMkLst>
          <pc:docMk/>
          <pc:sldMk cId="474142338" sldId="264"/>
        </pc:sldMkLst>
        <pc:spChg chg="mod">
          <ac:chgData name="潘 佳豪" userId="8834fdce32c88ec8" providerId="LiveId" clId="{52FC3E11-C38D-4E65-AA25-96AC30AFE439}" dt="2021-12-07T04:47:49.676" v="26" actId="20577"/>
          <ac:spMkLst>
            <pc:docMk/>
            <pc:sldMk cId="474142338" sldId="264"/>
            <ac:spMk id="2" creationId="{E06A311C-8A47-4E2E-9A99-40D3679DBF30}"/>
          </ac:spMkLst>
        </pc:spChg>
        <pc:spChg chg="mod">
          <ac:chgData name="潘 佳豪" userId="8834fdce32c88ec8" providerId="LiveId" clId="{52FC3E11-C38D-4E65-AA25-96AC30AFE439}" dt="2021-12-08T12:29:17.096" v="5285" actId="20577"/>
          <ac:spMkLst>
            <pc:docMk/>
            <pc:sldMk cId="474142338" sldId="264"/>
            <ac:spMk id="3" creationId="{B1133E0D-F2DE-4DC7-A45A-2ED8A3767990}"/>
          </ac:spMkLst>
        </pc:spChg>
        <pc:spChg chg="add del">
          <ac:chgData name="潘 佳豪" userId="8834fdce32c88ec8" providerId="LiveId" clId="{52FC3E11-C38D-4E65-AA25-96AC30AFE439}" dt="2021-12-08T12:16:34.250" v="5161" actId="478"/>
          <ac:spMkLst>
            <pc:docMk/>
            <pc:sldMk cId="474142338" sldId="264"/>
            <ac:spMk id="7" creationId="{D46556A6-6D91-49A7-A414-DC8D5A39F2CE}"/>
          </ac:spMkLst>
        </pc:spChg>
      </pc:sldChg>
      <pc:sldChg chg="addSp modSp mod">
        <pc:chgData name="潘 佳豪" userId="8834fdce32c88ec8" providerId="LiveId" clId="{52FC3E11-C38D-4E65-AA25-96AC30AFE439}" dt="2021-12-08T12:19:18.922" v="5199" actId="113"/>
        <pc:sldMkLst>
          <pc:docMk/>
          <pc:sldMk cId="2581418619" sldId="270"/>
        </pc:sldMkLst>
        <pc:spChg chg="mod">
          <ac:chgData name="潘 佳豪" userId="8834fdce32c88ec8" providerId="LiveId" clId="{52FC3E11-C38D-4E65-AA25-96AC30AFE439}" dt="2021-12-07T05:19:54.113" v="562"/>
          <ac:spMkLst>
            <pc:docMk/>
            <pc:sldMk cId="2581418619" sldId="270"/>
            <ac:spMk id="2" creationId="{EB89B249-58EC-4CBB-9044-0316F1E92A2C}"/>
          </ac:spMkLst>
        </pc:spChg>
        <pc:spChg chg="mod">
          <ac:chgData name="潘 佳豪" userId="8834fdce32c88ec8" providerId="LiveId" clId="{52FC3E11-C38D-4E65-AA25-96AC30AFE439}" dt="2021-12-08T12:19:18.922" v="5199" actId="113"/>
          <ac:spMkLst>
            <pc:docMk/>
            <pc:sldMk cId="2581418619" sldId="270"/>
            <ac:spMk id="3" creationId="{80166DA7-6660-4124-9E7A-F3BE0BFD7352}"/>
          </ac:spMkLst>
        </pc:spChg>
        <pc:picChg chg="add mod">
          <ac:chgData name="潘 佳豪" userId="8834fdce32c88ec8" providerId="LiveId" clId="{52FC3E11-C38D-4E65-AA25-96AC30AFE439}" dt="2021-12-08T08:45:34.163" v="5062" actId="1076"/>
          <ac:picMkLst>
            <pc:docMk/>
            <pc:sldMk cId="2581418619" sldId="270"/>
            <ac:picMk id="8" creationId="{CC83FF60-693C-4F3B-9CFD-8A18CD39ED0E}"/>
          </ac:picMkLst>
        </pc:picChg>
      </pc:sldChg>
      <pc:sldChg chg="modSp del mod">
        <pc:chgData name="潘 佳豪" userId="8834fdce32c88ec8" providerId="LiveId" clId="{52FC3E11-C38D-4E65-AA25-96AC30AFE439}" dt="2021-12-08T12:18:52.141" v="5189" actId="47"/>
        <pc:sldMkLst>
          <pc:docMk/>
          <pc:sldMk cId="4210119744" sldId="271"/>
        </pc:sldMkLst>
        <pc:spChg chg="mod">
          <ac:chgData name="潘 佳豪" userId="8834fdce32c88ec8" providerId="LiveId" clId="{52FC3E11-C38D-4E65-AA25-96AC30AFE439}" dt="2021-12-07T05:09:48.496" v="461"/>
          <ac:spMkLst>
            <pc:docMk/>
            <pc:sldMk cId="4210119744" sldId="271"/>
            <ac:spMk id="2" creationId="{142F77FE-791F-461C-9A0C-E3E748101101}"/>
          </ac:spMkLst>
        </pc:spChg>
        <pc:spChg chg="mod">
          <ac:chgData name="潘 佳豪" userId="8834fdce32c88ec8" providerId="LiveId" clId="{52FC3E11-C38D-4E65-AA25-96AC30AFE439}" dt="2021-12-08T12:18:25.895" v="5175" actId="21"/>
          <ac:spMkLst>
            <pc:docMk/>
            <pc:sldMk cId="4210119744" sldId="271"/>
            <ac:spMk id="3" creationId="{A744AB16-1052-4947-ADF0-27F37906C44D}"/>
          </ac:spMkLst>
        </pc:spChg>
      </pc:sldChg>
      <pc:sldChg chg="addSp delSp modSp mod">
        <pc:chgData name="潘 佳豪" userId="8834fdce32c88ec8" providerId="LiveId" clId="{52FC3E11-C38D-4E65-AA25-96AC30AFE439}" dt="2021-12-08T12:20:58.659" v="5226" actId="20577"/>
        <pc:sldMkLst>
          <pc:docMk/>
          <pc:sldMk cId="1375016870" sldId="272"/>
        </pc:sldMkLst>
        <pc:spChg chg="mod">
          <ac:chgData name="潘 佳豪" userId="8834fdce32c88ec8" providerId="LiveId" clId="{52FC3E11-C38D-4E65-AA25-96AC30AFE439}" dt="2021-12-07T06:30:40.073" v="1165"/>
          <ac:spMkLst>
            <pc:docMk/>
            <pc:sldMk cId="1375016870" sldId="272"/>
            <ac:spMk id="2" creationId="{3AB6497F-B27F-4418-A7E3-6776BF3F8D27}"/>
          </ac:spMkLst>
        </pc:spChg>
        <pc:spChg chg="mod">
          <ac:chgData name="潘 佳豪" userId="8834fdce32c88ec8" providerId="LiveId" clId="{52FC3E11-C38D-4E65-AA25-96AC30AFE439}" dt="2021-12-08T12:20:58.659" v="5226" actId="20577"/>
          <ac:spMkLst>
            <pc:docMk/>
            <pc:sldMk cId="1375016870" sldId="272"/>
            <ac:spMk id="3" creationId="{C2D0A2E9-7F8E-4391-BF42-75A4FE10F759}"/>
          </ac:spMkLst>
        </pc:spChg>
        <pc:picChg chg="add del mod">
          <ac:chgData name="潘 佳豪" userId="8834fdce32c88ec8" providerId="LiveId" clId="{52FC3E11-C38D-4E65-AA25-96AC30AFE439}" dt="2021-12-08T07:37:19.928" v="5052" actId="478"/>
          <ac:picMkLst>
            <pc:docMk/>
            <pc:sldMk cId="1375016870" sldId="272"/>
            <ac:picMk id="8" creationId="{117134F4-71E9-4818-B5E1-30755CE16E09}"/>
          </ac:picMkLst>
        </pc:picChg>
      </pc:sldChg>
      <pc:sldChg chg="del">
        <pc:chgData name="潘 佳豪" userId="8834fdce32c88ec8" providerId="LiveId" clId="{52FC3E11-C38D-4E65-AA25-96AC30AFE439}" dt="2021-12-07T11:16:37.334" v="1763" actId="47"/>
        <pc:sldMkLst>
          <pc:docMk/>
          <pc:sldMk cId="1427719172" sldId="273"/>
        </pc:sldMkLst>
      </pc:sldChg>
      <pc:sldChg chg="del">
        <pc:chgData name="潘 佳豪" userId="8834fdce32c88ec8" providerId="LiveId" clId="{52FC3E11-C38D-4E65-AA25-96AC30AFE439}" dt="2021-12-07T11:16:38.951" v="1765" actId="47"/>
        <pc:sldMkLst>
          <pc:docMk/>
          <pc:sldMk cId="911630334" sldId="274"/>
        </pc:sldMkLst>
      </pc:sldChg>
      <pc:sldChg chg="del">
        <pc:chgData name="潘 佳豪" userId="8834fdce32c88ec8" providerId="LiveId" clId="{52FC3E11-C38D-4E65-AA25-96AC30AFE439}" dt="2021-12-07T11:16:38.276" v="1764" actId="47"/>
        <pc:sldMkLst>
          <pc:docMk/>
          <pc:sldMk cId="138033121" sldId="275"/>
        </pc:sldMkLst>
      </pc:sldChg>
      <pc:sldChg chg="del">
        <pc:chgData name="潘 佳豪" userId="8834fdce32c88ec8" providerId="LiveId" clId="{52FC3E11-C38D-4E65-AA25-96AC30AFE439}" dt="2021-12-07T11:16:39.390" v="1766" actId="47"/>
        <pc:sldMkLst>
          <pc:docMk/>
          <pc:sldMk cId="3870340718" sldId="276"/>
        </pc:sldMkLst>
      </pc:sldChg>
      <pc:sldChg chg="del">
        <pc:chgData name="潘 佳豪" userId="8834fdce32c88ec8" providerId="LiveId" clId="{52FC3E11-C38D-4E65-AA25-96AC30AFE439}" dt="2021-12-07T11:16:39.835" v="1767" actId="47"/>
        <pc:sldMkLst>
          <pc:docMk/>
          <pc:sldMk cId="65265056" sldId="277"/>
        </pc:sldMkLst>
      </pc:sldChg>
      <pc:sldChg chg="del">
        <pc:chgData name="潘 佳豪" userId="8834fdce32c88ec8" providerId="LiveId" clId="{52FC3E11-C38D-4E65-AA25-96AC30AFE439}" dt="2021-12-07T11:16:40.554" v="1768" actId="47"/>
        <pc:sldMkLst>
          <pc:docMk/>
          <pc:sldMk cId="1100052100" sldId="278"/>
        </pc:sldMkLst>
      </pc:sldChg>
      <pc:sldChg chg="del">
        <pc:chgData name="潘 佳豪" userId="8834fdce32c88ec8" providerId="LiveId" clId="{52FC3E11-C38D-4E65-AA25-96AC30AFE439}" dt="2021-12-07T11:16:41.126" v="1769" actId="47"/>
        <pc:sldMkLst>
          <pc:docMk/>
          <pc:sldMk cId="1782282218" sldId="279"/>
        </pc:sldMkLst>
      </pc:sldChg>
      <pc:sldChg chg="del">
        <pc:chgData name="潘 佳豪" userId="8834fdce32c88ec8" providerId="LiveId" clId="{52FC3E11-C38D-4E65-AA25-96AC30AFE439}" dt="2021-12-07T11:16:41.508" v="1770" actId="47"/>
        <pc:sldMkLst>
          <pc:docMk/>
          <pc:sldMk cId="509731391" sldId="280"/>
        </pc:sldMkLst>
      </pc:sldChg>
      <pc:sldChg chg="del">
        <pc:chgData name="潘 佳豪" userId="8834fdce32c88ec8" providerId="LiveId" clId="{52FC3E11-C38D-4E65-AA25-96AC30AFE439}" dt="2021-12-07T11:16:42.493" v="1772" actId="47"/>
        <pc:sldMkLst>
          <pc:docMk/>
          <pc:sldMk cId="1450678055" sldId="281"/>
        </pc:sldMkLst>
      </pc:sldChg>
      <pc:sldChg chg="del">
        <pc:chgData name="潘 佳豪" userId="8834fdce32c88ec8" providerId="LiveId" clId="{52FC3E11-C38D-4E65-AA25-96AC30AFE439}" dt="2021-12-07T11:16:43.378" v="1774" actId="47"/>
        <pc:sldMkLst>
          <pc:docMk/>
          <pc:sldMk cId="16514403" sldId="282"/>
        </pc:sldMkLst>
      </pc:sldChg>
      <pc:sldChg chg="del">
        <pc:chgData name="潘 佳豪" userId="8834fdce32c88ec8" providerId="LiveId" clId="{52FC3E11-C38D-4E65-AA25-96AC30AFE439}" dt="2021-12-07T11:16:43.837" v="1775" actId="47"/>
        <pc:sldMkLst>
          <pc:docMk/>
          <pc:sldMk cId="3039029866" sldId="283"/>
        </pc:sldMkLst>
      </pc:sldChg>
      <pc:sldChg chg="del">
        <pc:chgData name="潘 佳豪" userId="8834fdce32c88ec8" providerId="LiveId" clId="{52FC3E11-C38D-4E65-AA25-96AC30AFE439}" dt="2021-12-07T11:16:44.465" v="1776" actId="47"/>
        <pc:sldMkLst>
          <pc:docMk/>
          <pc:sldMk cId="167592763" sldId="284"/>
        </pc:sldMkLst>
      </pc:sldChg>
      <pc:sldChg chg="del">
        <pc:chgData name="潘 佳豪" userId="8834fdce32c88ec8" providerId="LiveId" clId="{52FC3E11-C38D-4E65-AA25-96AC30AFE439}" dt="2021-12-07T11:16:41.928" v="1771" actId="47"/>
        <pc:sldMkLst>
          <pc:docMk/>
          <pc:sldMk cId="1955606102" sldId="285"/>
        </pc:sldMkLst>
      </pc:sldChg>
      <pc:sldChg chg="del">
        <pc:chgData name="潘 佳豪" userId="8834fdce32c88ec8" providerId="LiveId" clId="{52FC3E11-C38D-4E65-AA25-96AC30AFE439}" dt="2021-12-07T11:16:42.901" v="1773" actId="47"/>
        <pc:sldMkLst>
          <pc:docMk/>
          <pc:sldMk cId="2488289320" sldId="286"/>
        </pc:sldMkLst>
      </pc:sldChg>
      <pc:sldChg chg="del">
        <pc:chgData name="潘 佳豪" userId="8834fdce32c88ec8" providerId="LiveId" clId="{52FC3E11-C38D-4E65-AA25-96AC30AFE439}" dt="2021-12-07T11:16:45.001" v="1777" actId="47"/>
        <pc:sldMkLst>
          <pc:docMk/>
          <pc:sldMk cId="4171127710" sldId="287"/>
        </pc:sldMkLst>
      </pc:sldChg>
      <pc:sldChg chg="del">
        <pc:chgData name="潘 佳豪" userId="8834fdce32c88ec8" providerId="LiveId" clId="{52FC3E11-C38D-4E65-AA25-96AC30AFE439}" dt="2021-12-07T11:16:45.607" v="1778" actId="47"/>
        <pc:sldMkLst>
          <pc:docMk/>
          <pc:sldMk cId="556012590" sldId="289"/>
        </pc:sldMkLst>
      </pc:sldChg>
      <pc:sldChg chg="del">
        <pc:chgData name="潘 佳豪" userId="8834fdce32c88ec8" providerId="LiveId" clId="{52FC3E11-C38D-4E65-AA25-96AC30AFE439}" dt="2021-12-07T11:16:46.370" v="1779" actId="47"/>
        <pc:sldMkLst>
          <pc:docMk/>
          <pc:sldMk cId="1643898286" sldId="290"/>
        </pc:sldMkLst>
      </pc:sldChg>
      <pc:sldChg chg="del">
        <pc:chgData name="潘 佳豪" userId="8834fdce32c88ec8" providerId="LiveId" clId="{52FC3E11-C38D-4E65-AA25-96AC30AFE439}" dt="2021-12-07T11:16:47.783" v="1780" actId="47"/>
        <pc:sldMkLst>
          <pc:docMk/>
          <pc:sldMk cId="3920234534" sldId="291"/>
        </pc:sldMkLst>
      </pc:sldChg>
      <pc:sldChg chg="del">
        <pc:chgData name="潘 佳豪" userId="8834fdce32c88ec8" providerId="LiveId" clId="{52FC3E11-C38D-4E65-AA25-96AC30AFE439}" dt="2021-12-07T11:16:48.495" v="1781" actId="47"/>
        <pc:sldMkLst>
          <pc:docMk/>
          <pc:sldMk cId="4038612560" sldId="292"/>
        </pc:sldMkLst>
      </pc:sldChg>
      <pc:sldChg chg="del">
        <pc:chgData name="潘 佳豪" userId="8834fdce32c88ec8" providerId="LiveId" clId="{52FC3E11-C38D-4E65-AA25-96AC30AFE439}" dt="2021-12-07T11:16:49.167" v="1782" actId="47"/>
        <pc:sldMkLst>
          <pc:docMk/>
          <pc:sldMk cId="664026691" sldId="293"/>
        </pc:sldMkLst>
      </pc:sldChg>
      <pc:sldChg chg="del">
        <pc:chgData name="潘 佳豪" userId="8834fdce32c88ec8" providerId="LiveId" clId="{52FC3E11-C38D-4E65-AA25-96AC30AFE439}" dt="2021-12-07T11:16:50.013" v="1783" actId="47"/>
        <pc:sldMkLst>
          <pc:docMk/>
          <pc:sldMk cId="2905564828" sldId="294"/>
        </pc:sldMkLst>
      </pc:sldChg>
      <pc:sldChg chg="del">
        <pc:chgData name="潘 佳豪" userId="8834fdce32c88ec8" providerId="LiveId" clId="{52FC3E11-C38D-4E65-AA25-96AC30AFE439}" dt="2021-12-07T11:16:50.935" v="1784" actId="47"/>
        <pc:sldMkLst>
          <pc:docMk/>
          <pc:sldMk cId="366249681" sldId="295"/>
        </pc:sldMkLst>
      </pc:sldChg>
      <pc:sldChg chg="del">
        <pc:chgData name="潘 佳豪" userId="8834fdce32c88ec8" providerId="LiveId" clId="{52FC3E11-C38D-4E65-AA25-96AC30AFE439}" dt="2021-12-07T11:16:51.993" v="1785" actId="47"/>
        <pc:sldMkLst>
          <pc:docMk/>
          <pc:sldMk cId="504917288" sldId="296"/>
        </pc:sldMkLst>
      </pc:sldChg>
      <pc:sldChg chg="del">
        <pc:chgData name="潘 佳豪" userId="8834fdce32c88ec8" providerId="LiveId" clId="{52FC3E11-C38D-4E65-AA25-96AC30AFE439}" dt="2021-12-07T11:16:52.972" v="1786" actId="47"/>
        <pc:sldMkLst>
          <pc:docMk/>
          <pc:sldMk cId="916144421" sldId="297"/>
        </pc:sldMkLst>
      </pc:sldChg>
      <pc:sldChg chg="delSp modSp add del mod">
        <pc:chgData name="潘 佳豪" userId="8834fdce32c88ec8" providerId="LiveId" clId="{52FC3E11-C38D-4E65-AA25-96AC30AFE439}" dt="2021-12-08T12:21:24.338" v="5229" actId="47"/>
        <pc:sldMkLst>
          <pc:docMk/>
          <pc:sldMk cId="2218060530" sldId="298"/>
        </pc:sldMkLst>
        <pc:spChg chg="mod">
          <ac:chgData name="潘 佳豪" userId="8834fdce32c88ec8" providerId="LiveId" clId="{52FC3E11-C38D-4E65-AA25-96AC30AFE439}" dt="2021-12-07T10:58:31.945" v="1464" actId="20577"/>
          <ac:spMkLst>
            <pc:docMk/>
            <pc:sldMk cId="2218060530" sldId="298"/>
            <ac:spMk id="3" creationId="{C2D0A2E9-7F8E-4391-BF42-75A4FE10F759}"/>
          </ac:spMkLst>
        </pc:spChg>
        <pc:picChg chg="del mod">
          <ac:chgData name="潘 佳豪" userId="8834fdce32c88ec8" providerId="LiveId" clId="{52FC3E11-C38D-4E65-AA25-96AC30AFE439}" dt="2021-12-08T12:21:19.726" v="5228" actId="478"/>
          <ac:picMkLst>
            <pc:docMk/>
            <pc:sldMk cId="2218060530" sldId="298"/>
            <ac:picMk id="8" creationId="{117134F4-71E9-4818-B5E1-30755CE16E09}"/>
          </ac:picMkLst>
        </pc:picChg>
      </pc:sldChg>
      <pc:sldChg chg="addSp delSp modSp add mod ord">
        <pc:chgData name="潘 佳豪" userId="8834fdce32c88ec8" providerId="LiveId" clId="{52FC3E11-C38D-4E65-AA25-96AC30AFE439}" dt="2021-12-08T12:21:36.994" v="5232" actId="113"/>
        <pc:sldMkLst>
          <pc:docMk/>
          <pc:sldMk cId="2867661178" sldId="299"/>
        </pc:sldMkLst>
        <pc:spChg chg="mod">
          <ac:chgData name="潘 佳豪" userId="8834fdce32c88ec8" providerId="LiveId" clId="{52FC3E11-C38D-4E65-AA25-96AC30AFE439}" dt="2021-12-08T12:21:36.994" v="5232" actId="113"/>
          <ac:spMkLst>
            <pc:docMk/>
            <pc:sldMk cId="2867661178" sldId="299"/>
            <ac:spMk id="3" creationId="{C2D0A2E9-7F8E-4391-BF42-75A4FE10F759}"/>
          </ac:spMkLst>
        </pc:spChg>
        <pc:picChg chg="del">
          <ac:chgData name="潘 佳豪" userId="8834fdce32c88ec8" providerId="LiveId" clId="{52FC3E11-C38D-4E65-AA25-96AC30AFE439}" dt="2021-12-07T10:59:46.563" v="1472" actId="478"/>
          <ac:picMkLst>
            <pc:docMk/>
            <pc:sldMk cId="2867661178" sldId="299"/>
            <ac:picMk id="8" creationId="{117134F4-71E9-4818-B5E1-30755CE16E09}"/>
          </ac:picMkLst>
        </pc:picChg>
        <pc:picChg chg="add mod">
          <ac:chgData name="潘 佳豪" userId="8834fdce32c88ec8" providerId="LiveId" clId="{52FC3E11-C38D-4E65-AA25-96AC30AFE439}" dt="2021-12-07T11:13:05.791" v="1556" actId="1076"/>
          <ac:picMkLst>
            <pc:docMk/>
            <pc:sldMk cId="2867661178" sldId="299"/>
            <ac:picMk id="9" creationId="{0EE4C29D-3061-4516-9596-3B2B4CED70E6}"/>
          </ac:picMkLst>
        </pc:picChg>
      </pc:sldChg>
      <pc:sldChg chg="addSp delSp modSp add mod">
        <pc:chgData name="潘 佳豪" userId="8834fdce32c88ec8" providerId="LiveId" clId="{52FC3E11-C38D-4E65-AA25-96AC30AFE439}" dt="2021-12-08T12:21:32.034" v="5231" actId="14100"/>
        <pc:sldMkLst>
          <pc:docMk/>
          <pc:sldMk cId="1936716475" sldId="300"/>
        </pc:sldMkLst>
        <pc:spChg chg="mod">
          <ac:chgData name="潘 佳豪" userId="8834fdce32c88ec8" providerId="LiveId" clId="{52FC3E11-C38D-4E65-AA25-96AC30AFE439}" dt="2021-12-08T12:21:28.595" v="5230" actId="113"/>
          <ac:spMkLst>
            <pc:docMk/>
            <pc:sldMk cId="1936716475" sldId="300"/>
            <ac:spMk id="3" creationId="{C2D0A2E9-7F8E-4391-BF42-75A4FE10F759}"/>
          </ac:spMkLst>
        </pc:spChg>
        <pc:picChg chg="del">
          <ac:chgData name="潘 佳豪" userId="8834fdce32c88ec8" providerId="LiveId" clId="{52FC3E11-C38D-4E65-AA25-96AC30AFE439}" dt="2021-12-07T10:59:48.958" v="1473" actId="478"/>
          <ac:picMkLst>
            <pc:docMk/>
            <pc:sldMk cId="1936716475" sldId="300"/>
            <ac:picMk id="8" creationId="{117134F4-71E9-4818-B5E1-30755CE16E09}"/>
          </ac:picMkLst>
        </pc:picChg>
        <pc:picChg chg="add mod">
          <ac:chgData name="潘 佳豪" userId="8834fdce32c88ec8" providerId="LiveId" clId="{52FC3E11-C38D-4E65-AA25-96AC30AFE439}" dt="2021-12-08T12:21:32.034" v="5231" actId="14100"/>
          <ac:picMkLst>
            <pc:docMk/>
            <pc:sldMk cId="1936716475" sldId="300"/>
            <ac:picMk id="9" creationId="{72FF2759-7D74-429B-B1A7-CF7454FB7FC4}"/>
          </ac:picMkLst>
        </pc:picChg>
      </pc:sldChg>
      <pc:sldChg chg="modSp add mod">
        <pc:chgData name="潘 佳豪" userId="8834fdce32c88ec8" providerId="LiveId" clId="{52FC3E11-C38D-4E65-AA25-96AC30AFE439}" dt="2021-12-08T12:21:50.109" v="5233" actId="113"/>
        <pc:sldMkLst>
          <pc:docMk/>
          <pc:sldMk cId="1171593594" sldId="301"/>
        </pc:sldMkLst>
        <pc:spChg chg="mod">
          <ac:chgData name="潘 佳豪" userId="8834fdce32c88ec8" providerId="LiveId" clId="{52FC3E11-C38D-4E65-AA25-96AC30AFE439}" dt="2021-12-08T12:21:50.109" v="5233" actId="113"/>
          <ac:spMkLst>
            <pc:docMk/>
            <pc:sldMk cId="1171593594" sldId="301"/>
            <ac:spMk id="3" creationId="{C2D0A2E9-7F8E-4391-BF42-75A4FE10F759}"/>
          </ac:spMkLst>
        </pc:spChg>
      </pc:sldChg>
      <pc:sldChg chg="addSp delSp modSp add mod">
        <pc:chgData name="潘 佳豪" userId="8834fdce32c88ec8" providerId="LiveId" clId="{52FC3E11-C38D-4E65-AA25-96AC30AFE439}" dt="2021-12-08T12:21:57.773" v="5234" actId="113"/>
        <pc:sldMkLst>
          <pc:docMk/>
          <pc:sldMk cId="2597449534" sldId="302"/>
        </pc:sldMkLst>
        <pc:spChg chg="mod">
          <ac:chgData name="潘 佳豪" userId="8834fdce32c88ec8" providerId="LiveId" clId="{52FC3E11-C38D-4E65-AA25-96AC30AFE439}" dt="2021-12-08T12:21:57.773" v="5234" actId="113"/>
          <ac:spMkLst>
            <pc:docMk/>
            <pc:sldMk cId="2597449534" sldId="302"/>
            <ac:spMk id="3" creationId="{C2D0A2E9-7F8E-4391-BF42-75A4FE10F759}"/>
          </ac:spMkLst>
        </pc:spChg>
        <pc:picChg chg="add mod">
          <ac:chgData name="潘 佳豪" userId="8834fdce32c88ec8" providerId="LiveId" clId="{52FC3E11-C38D-4E65-AA25-96AC30AFE439}" dt="2021-12-07T11:54:51.737" v="2062" actId="1076"/>
          <ac:picMkLst>
            <pc:docMk/>
            <pc:sldMk cId="2597449534" sldId="302"/>
            <ac:picMk id="8" creationId="{27553974-23A6-414B-AE93-F8AFCA00B1DF}"/>
          </ac:picMkLst>
        </pc:picChg>
        <pc:picChg chg="del">
          <ac:chgData name="潘 佳豪" userId="8834fdce32c88ec8" providerId="LiveId" clId="{52FC3E11-C38D-4E65-AA25-96AC30AFE439}" dt="2021-12-07T11:46:59.294" v="1923" actId="478"/>
          <ac:picMkLst>
            <pc:docMk/>
            <pc:sldMk cId="2597449534" sldId="302"/>
            <ac:picMk id="9" creationId="{0EE4C29D-3061-4516-9596-3B2B4CED70E6}"/>
          </ac:picMkLst>
        </pc:picChg>
      </pc:sldChg>
      <pc:sldChg chg="addSp delSp modSp add mod">
        <pc:chgData name="潘 佳豪" userId="8834fdce32c88ec8" providerId="LiveId" clId="{52FC3E11-C38D-4E65-AA25-96AC30AFE439}" dt="2021-12-08T12:22:08.135" v="5237" actId="113"/>
        <pc:sldMkLst>
          <pc:docMk/>
          <pc:sldMk cId="2414314347" sldId="303"/>
        </pc:sldMkLst>
        <pc:spChg chg="mod">
          <ac:chgData name="潘 佳豪" userId="8834fdce32c88ec8" providerId="LiveId" clId="{52FC3E11-C38D-4E65-AA25-96AC30AFE439}" dt="2021-12-08T12:22:08.135" v="5237" actId="113"/>
          <ac:spMkLst>
            <pc:docMk/>
            <pc:sldMk cId="2414314347" sldId="303"/>
            <ac:spMk id="3" creationId="{C2D0A2E9-7F8E-4391-BF42-75A4FE10F759}"/>
          </ac:spMkLst>
        </pc:spChg>
        <pc:picChg chg="del">
          <ac:chgData name="潘 佳豪" userId="8834fdce32c88ec8" providerId="LiveId" clId="{52FC3E11-C38D-4E65-AA25-96AC30AFE439}" dt="2021-12-07T12:00:27.512" v="2111" actId="478"/>
          <ac:picMkLst>
            <pc:docMk/>
            <pc:sldMk cId="2414314347" sldId="303"/>
            <ac:picMk id="8" creationId="{27553974-23A6-414B-AE93-F8AFCA00B1DF}"/>
          </ac:picMkLst>
        </pc:picChg>
        <pc:picChg chg="add mod">
          <ac:chgData name="潘 佳豪" userId="8834fdce32c88ec8" providerId="LiveId" clId="{52FC3E11-C38D-4E65-AA25-96AC30AFE439}" dt="2021-12-07T12:01:08.075" v="2116" actId="1076"/>
          <ac:picMkLst>
            <pc:docMk/>
            <pc:sldMk cId="2414314347" sldId="303"/>
            <ac:picMk id="9" creationId="{A72E157F-FA18-4EC6-A3E4-35480629365F}"/>
          </ac:picMkLst>
        </pc:picChg>
      </pc:sldChg>
      <pc:sldChg chg="addSp delSp modSp add mod">
        <pc:chgData name="潘 佳豪" userId="8834fdce32c88ec8" providerId="LiveId" clId="{52FC3E11-C38D-4E65-AA25-96AC30AFE439}" dt="2021-12-08T12:22:13.478" v="5238" actId="113"/>
        <pc:sldMkLst>
          <pc:docMk/>
          <pc:sldMk cId="3042482273" sldId="304"/>
        </pc:sldMkLst>
        <pc:spChg chg="mod">
          <ac:chgData name="潘 佳豪" userId="8834fdce32c88ec8" providerId="LiveId" clId="{52FC3E11-C38D-4E65-AA25-96AC30AFE439}" dt="2021-12-08T12:22:13.478" v="5238" actId="113"/>
          <ac:spMkLst>
            <pc:docMk/>
            <pc:sldMk cId="3042482273" sldId="304"/>
            <ac:spMk id="3" creationId="{C2D0A2E9-7F8E-4391-BF42-75A4FE10F759}"/>
          </ac:spMkLst>
        </pc:spChg>
        <pc:picChg chg="add mod">
          <ac:chgData name="潘 佳豪" userId="8834fdce32c88ec8" providerId="LiveId" clId="{52FC3E11-C38D-4E65-AA25-96AC30AFE439}" dt="2021-12-07T12:18:46.447" v="2374" actId="1076"/>
          <ac:picMkLst>
            <pc:docMk/>
            <pc:sldMk cId="3042482273" sldId="304"/>
            <ac:picMk id="8" creationId="{42CEED27-9E55-44B2-80F5-41657055C356}"/>
          </ac:picMkLst>
        </pc:picChg>
        <pc:picChg chg="del">
          <ac:chgData name="潘 佳豪" userId="8834fdce32c88ec8" providerId="LiveId" clId="{52FC3E11-C38D-4E65-AA25-96AC30AFE439}" dt="2021-12-07T12:18:08.978" v="2370" actId="478"/>
          <ac:picMkLst>
            <pc:docMk/>
            <pc:sldMk cId="3042482273" sldId="304"/>
            <ac:picMk id="9" creationId="{A72E157F-FA18-4EC6-A3E4-35480629365F}"/>
          </ac:picMkLst>
        </pc:picChg>
      </pc:sldChg>
      <pc:sldChg chg="delSp modSp add mod">
        <pc:chgData name="潘 佳豪" userId="8834fdce32c88ec8" providerId="LiveId" clId="{52FC3E11-C38D-4E65-AA25-96AC30AFE439}" dt="2021-12-08T12:23:48.243" v="5255" actId="113"/>
        <pc:sldMkLst>
          <pc:docMk/>
          <pc:sldMk cId="2823408300" sldId="305"/>
        </pc:sldMkLst>
        <pc:spChg chg="mod">
          <ac:chgData name="潘 佳豪" userId="8834fdce32c88ec8" providerId="LiveId" clId="{52FC3E11-C38D-4E65-AA25-96AC30AFE439}" dt="2021-12-07T12:20:19.500" v="2384"/>
          <ac:spMkLst>
            <pc:docMk/>
            <pc:sldMk cId="2823408300" sldId="305"/>
            <ac:spMk id="2" creationId="{3AB6497F-B27F-4418-A7E3-6776BF3F8D27}"/>
          </ac:spMkLst>
        </pc:spChg>
        <pc:spChg chg="mod">
          <ac:chgData name="潘 佳豪" userId="8834fdce32c88ec8" providerId="LiveId" clId="{52FC3E11-C38D-4E65-AA25-96AC30AFE439}" dt="2021-12-08T12:23:48.243" v="5255" actId="113"/>
          <ac:spMkLst>
            <pc:docMk/>
            <pc:sldMk cId="2823408300" sldId="305"/>
            <ac:spMk id="3" creationId="{C2D0A2E9-7F8E-4391-BF42-75A4FE10F759}"/>
          </ac:spMkLst>
        </pc:spChg>
        <pc:picChg chg="del">
          <ac:chgData name="潘 佳豪" userId="8834fdce32c88ec8" providerId="LiveId" clId="{52FC3E11-C38D-4E65-AA25-96AC30AFE439}" dt="2021-12-07T12:20:48.663" v="2386" actId="478"/>
          <ac:picMkLst>
            <pc:docMk/>
            <pc:sldMk cId="2823408300" sldId="305"/>
            <ac:picMk id="8" creationId="{42CEED27-9E55-44B2-80F5-41657055C356}"/>
          </ac:picMkLst>
        </pc:picChg>
      </pc:sldChg>
      <pc:sldChg chg="addSp delSp modSp add mod">
        <pc:chgData name="潘 佳豪" userId="8834fdce32c88ec8" providerId="LiveId" clId="{52FC3E11-C38D-4E65-AA25-96AC30AFE439}" dt="2021-12-08T12:23:24.500" v="5253" actId="20577"/>
        <pc:sldMkLst>
          <pc:docMk/>
          <pc:sldMk cId="82843115" sldId="306"/>
        </pc:sldMkLst>
        <pc:spChg chg="mod">
          <ac:chgData name="潘 佳豪" userId="8834fdce32c88ec8" providerId="LiveId" clId="{52FC3E11-C38D-4E65-AA25-96AC30AFE439}" dt="2021-12-08T12:23:24.500" v="5253" actId="20577"/>
          <ac:spMkLst>
            <pc:docMk/>
            <pc:sldMk cId="82843115" sldId="306"/>
            <ac:spMk id="3" creationId="{C2D0A2E9-7F8E-4391-BF42-75A4FE10F759}"/>
          </ac:spMkLst>
        </pc:spChg>
        <pc:picChg chg="add del mod">
          <ac:chgData name="潘 佳豪" userId="8834fdce32c88ec8" providerId="LiveId" clId="{52FC3E11-C38D-4E65-AA25-96AC30AFE439}" dt="2021-12-07T14:35:46.275" v="3297" actId="478"/>
          <ac:picMkLst>
            <pc:docMk/>
            <pc:sldMk cId="82843115" sldId="306"/>
            <ac:picMk id="8" creationId="{8E69B8C2-E74D-412C-A95D-48C6A2866706}"/>
          </ac:picMkLst>
        </pc:picChg>
      </pc:sldChg>
      <pc:sldChg chg="add del">
        <pc:chgData name="潘 佳豪" userId="8834fdce32c88ec8" providerId="LiveId" clId="{52FC3E11-C38D-4E65-AA25-96AC30AFE439}" dt="2021-12-07T12:20:11.515" v="2377" actId="47"/>
        <pc:sldMkLst>
          <pc:docMk/>
          <pc:sldMk cId="391754647" sldId="306"/>
        </pc:sldMkLst>
      </pc:sldChg>
      <pc:sldChg chg="modSp add mod">
        <pc:chgData name="潘 佳豪" userId="8834fdce32c88ec8" providerId="LiveId" clId="{52FC3E11-C38D-4E65-AA25-96AC30AFE439}" dt="2021-12-08T12:24:04.316" v="5256" actId="113"/>
        <pc:sldMkLst>
          <pc:docMk/>
          <pc:sldMk cId="3095431163" sldId="307"/>
        </pc:sldMkLst>
        <pc:spChg chg="mod">
          <ac:chgData name="潘 佳豪" userId="8834fdce32c88ec8" providerId="LiveId" clId="{52FC3E11-C38D-4E65-AA25-96AC30AFE439}" dt="2021-12-08T12:24:04.316" v="5256" actId="113"/>
          <ac:spMkLst>
            <pc:docMk/>
            <pc:sldMk cId="3095431163" sldId="307"/>
            <ac:spMk id="3" creationId="{C2D0A2E9-7F8E-4391-BF42-75A4FE10F759}"/>
          </ac:spMkLst>
        </pc:spChg>
        <pc:picChg chg="mod">
          <ac:chgData name="潘 佳豪" userId="8834fdce32c88ec8" providerId="LiveId" clId="{52FC3E11-C38D-4E65-AA25-96AC30AFE439}" dt="2021-12-08T11:43:39.133" v="5111" actId="1076"/>
          <ac:picMkLst>
            <pc:docMk/>
            <pc:sldMk cId="3095431163" sldId="307"/>
            <ac:picMk id="8" creationId="{8E69B8C2-E74D-412C-A95D-48C6A2866706}"/>
          </ac:picMkLst>
        </pc:picChg>
      </pc:sldChg>
      <pc:sldChg chg="new del">
        <pc:chgData name="潘 佳豪" userId="8834fdce32c88ec8" providerId="LiveId" clId="{52FC3E11-C38D-4E65-AA25-96AC30AFE439}" dt="2021-12-07T14:34:25.475" v="3287" actId="47"/>
        <pc:sldMkLst>
          <pc:docMk/>
          <pc:sldMk cId="3556210367" sldId="307"/>
        </pc:sldMkLst>
      </pc:sldChg>
      <pc:sldChg chg="addSp delSp modSp add mod">
        <pc:chgData name="潘 佳豪" userId="8834fdce32c88ec8" providerId="LiveId" clId="{52FC3E11-C38D-4E65-AA25-96AC30AFE439}" dt="2021-12-08T06:25:59.595" v="3647" actId="22"/>
        <pc:sldMkLst>
          <pc:docMk/>
          <pc:sldMk cId="413391135" sldId="308"/>
        </pc:sldMkLst>
        <pc:spChg chg="mod">
          <ac:chgData name="潘 佳豪" userId="8834fdce32c88ec8" providerId="LiveId" clId="{52FC3E11-C38D-4E65-AA25-96AC30AFE439}" dt="2021-12-08T06:25:51.405" v="3646" actId="27636"/>
          <ac:spMkLst>
            <pc:docMk/>
            <pc:sldMk cId="413391135" sldId="308"/>
            <ac:spMk id="3" creationId="{C2D0A2E9-7F8E-4391-BF42-75A4FE10F759}"/>
          </ac:spMkLst>
        </pc:spChg>
        <pc:picChg chg="del">
          <ac:chgData name="潘 佳豪" userId="8834fdce32c88ec8" providerId="LiveId" clId="{52FC3E11-C38D-4E65-AA25-96AC30AFE439}" dt="2021-12-08T06:25:25.481" v="3644" actId="478"/>
          <ac:picMkLst>
            <pc:docMk/>
            <pc:sldMk cId="413391135" sldId="308"/>
            <ac:picMk id="8" creationId="{8E69B8C2-E74D-412C-A95D-48C6A2866706}"/>
          </ac:picMkLst>
        </pc:picChg>
        <pc:picChg chg="add">
          <ac:chgData name="潘 佳豪" userId="8834fdce32c88ec8" providerId="LiveId" clId="{52FC3E11-C38D-4E65-AA25-96AC30AFE439}" dt="2021-12-08T06:25:59.595" v="3647" actId="22"/>
          <ac:picMkLst>
            <pc:docMk/>
            <pc:sldMk cId="413391135" sldId="308"/>
            <ac:picMk id="9" creationId="{36CD5AFC-7C11-4798-9817-B339E7A3C4BD}"/>
          </ac:picMkLst>
        </pc:picChg>
      </pc:sldChg>
      <pc:sldChg chg="delSp modSp add mod">
        <pc:chgData name="潘 佳豪" userId="8834fdce32c88ec8" providerId="LiveId" clId="{52FC3E11-C38D-4E65-AA25-96AC30AFE439}" dt="2021-12-08T12:24:49.537" v="5269" actId="113"/>
        <pc:sldMkLst>
          <pc:docMk/>
          <pc:sldMk cId="935793408" sldId="309"/>
        </pc:sldMkLst>
        <pc:spChg chg="mod">
          <ac:chgData name="潘 佳豪" userId="8834fdce32c88ec8" providerId="LiveId" clId="{52FC3E11-C38D-4E65-AA25-96AC30AFE439}" dt="2021-12-08T12:24:49.537" v="5269" actId="113"/>
          <ac:spMkLst>
            <pc:docMk/>
            <pc:sldMk cId="935793408" sldId="309"/>
            <ac:spMk id="3" creationId="{C2D0A2E9-7F8E-4391-BF42-75A4FE10F759}"/>
          </ac:spMkLst>
        </pc:spChg>
        <pc:picChg chg="del">
          <ac:chgData name="潘 佳豪" userId="8834fdce32c88ec8" providerId="LiveId" clId="{52FC3E11-C38D-4E65-AA25-96AC30AFE439}" dt="2021-12-08T06:26:09.995" v="3649" actId="478"/>
          <ac:picMkLst>
            <pc:docMk/>
            <pc:sldMk cId="935793408" sldId="309"/>
            <ac:picMk id="9" creationId="{36CD5AFC-7C11-4798-9817-B339E7A3C4BD}"/>
          </ac:picMkLst>
        </pc:picChg>
      </pc:sldChg>
      <pc:sldChg chg="addSp delSp modSp new mod">
        <pc:chgData name="潘 佳豪" userId="8834fdce32c88ec8" providerId="LiveId" clId="{52FC3E11-C38D-4E65-AA25-96AC30AFE439}" dt="2021-12-08T06:39:32.389" v="4049"/>
        <pc:sldMkLst>
          <pc:docMk/>
          <pc:sldMk cId="831605" sldId="310"/>
        </pc:sldMkLst>
        <pc:spChg chg="mod">
          <ac:chgData name="潘 佳豪" userId="8834fdce32c88ec8" providerId="LiveId" clId="{52FC3E11-C38D-4E65-AA25-96AC30AFE439}" dt="2021-12-08T06:39:32.389" v="4049"/>
          <ac:spMkLst>
            <pc:docMk/>
            <pc:sldMk cId="831605" sldId="310"/>
            <ac:spMk id="2" creationId="{BD5FF3AC-8DFD-47EC-B1AA-4C3C1391B615}"/>
          </ac:spMkLst>
        </pc:spChg>
        <pc:spChg chg="del mod">
          <ac:chgData name="潘 佳豪" userId="8834fdce32c88ec8" providerId="LiveId" clId="{52FC3E11-C38D-4E65-AA25-96AC30AFE439}" dt="2021-12-08T06:39:20.181" v="4039" actId="22"/>
          <ac:spMkLst>
            <pc:docMk/>
            <pc:sldMk cId="831605" sldId="310"/>
            <ac:spMk id="3" creationId="{BDAB6F4B-39E2-44CE-9F73-E3B09F63B8F2}"/>
          </ac:spMkLst>
        </pc:spChg>
        <pc:picChg chg="add mod ord">
          <ac:chgData name="潘 佳豪" userId="8834fdce32c88ec8" providerId="LiveId" clId="{52FC3E11-C38D-4E65-AA25-96AC30AFE439}" dt="2021-12-08T06:39:20.181" v="4039" actId="22"/>
          <ac:picMkLst>
            <pc:docMk/>
            <pc:sldMk cId="831605" sldId="310"/>
            <ac:picMk id="8" creationId="{A217E320-754C-4340-A843-FA5394074B65}"/>
          </ac:picMkLst>
        </pc:picChg>
      </pc:sldChg>
      <pc:sldChg chg="new del">
        <pc:chgData name="潘 佳豪" userId="8834fdce32c88ec8" providerId="LiveId" clId="{52FC3E11-C38D-4E65-AA25-96AC30AFE439}" dt="2021-12-08T06:40:32.110" v="4074" actId="47"/>
        <pc:sldMkLst>
          <pc:docMk/>
          <pc:sldMk cId="1143883068" sldId="311"/>
        </pc:sldMkLst>
      </pc:sldChg>
      <pc:sldChg chg="addSp delSp modSp add del mod">
        <pc:chgData name="潘 佳豪" userId="8834fdce32c88ec8" providerId="LiveId" clId="{52FC3E11-C38D-4E65-AA25-96AC30AFE439}" dt="2021-12-08T06:40:29.204" v="4072" actId="47"/>
        <pc:sldMkLst>
          <pc:docMk/>
          <pc:sldMk cId="408181034" sldId="312"/>
        </pc:sldMkLst>
        <pc:spChg chg="add mod">
          <ac:chgData name="潘 佳豪" userId="8834fdce32c88ec8" providerId="LiveId" clId="{52FC3E11-C38D-4E65-AA25-96AC30AFE439}" dt="2021-12-08T06:39:58.240" v="4071" actId="20577"/>
          <ac:spMkLst>
            <pc:docMk/>
            <pc:sldMk cId="408181034" sldId="312"/>
            <ac:spMk id="7" creationId="{57E4D406-638E-4F2F-8100-84303B9AB355}"/>
          </ac:spMkLst>
        </pc:spChg>
        <pc:picChg chg="del">
          <ac:chgData name="潘 佳豪" userId="8834fdce32c88ec8" providerId="LiveId" clId="{52FC3E11-C38D-4E65-AA25-96AC30AFE439}" dt="2021-12-08T06:39:51.664" v="4051" actId="478"/>
          <ac:picMkLst>
            <pc:docMk/>
            <pc:sldMk cId="408181034" sldId="312"/>
            <ac:picMk id="8" creationId="{A217E320-754C-4340-A843-FA5394074B65}"/>
          </ac:picMkLst>
        </pc:picChg>
      </pc:sldChg>
      <pc:sldChg chg="modSp add del mod">
        <pc:chgData name="潘 佳豪" userId="8834fdce32c88ec8" providerId="LiveId" clId="{52FC3E11-C38D-4E65-AA25-96AC30AFE439}" dt="2021-12-08T12:24:56.330" v="5270" actId="47"/>
        <pc:sldMkLst>
          <pc:docMk/>
          <pc:sldMk cId="1544077054" sldId="312"/>
        </pc:sldMkLst>
        <pc:spChg chg="mod">
          <ac:chgData name="潘 佳豪" userId="8834fdce32c88ec8" providerId="LiveId" clId="{52FC3E11-C38D-4E65-AA25-96AC30AFE439}" dt="2021-12-08T12:24:42.685" v="5265" actId="21"/>
          <ac:spMkLst>
            <pc:docMk/>
            <pc:sldMk cId="1544077054" sldId="312"/>
            <ac:spMk id="3" creationId="{C2D0A2E9-7F8E-4391-BF42-75A4FE10F759}"/>
          </ac:spMkLst>
        </pc:spChg>
      </pc:sldChg>
      <pc:sldChg chg="addSp delSp modSp add mod">
        <pc:chgData name="潘 佳豪" userId="8834fdce32c88ec8" providerId="LiveId" clId="{52FC3E11-C38D-4E65-AA25-96AC30AFE439}" dt="2021-12-08T12:25:02.659" v="5272" actId="113"/>
        <pc:sldMkLst>
          <pc:docMk/>
          <pc:sldMk cId="3977670989" sldId="313"/>
        </pc:sldMkLst>
        <pc:spChg chg="mod">
          <ac:chgData name="潘 佳豪" userId="8834fdce32c88ec8" providerId="LiveId" clId="{52FC3E11-C38D-4E65-AA25-96AC30AFE439}" dt="2021-12-08T12:25:02.659" v="5272" actId="113"/>
          <ac:spMkLst>
            <pc:docMk/>
            <pc:sldMk cId="3977670989" sldId="313"/>
            <ac:spMk id="3" creationId="{C2D0A2E9-7F8E-4391-BF42-75A4FE10F759}"/>
          </ac:spMkLst>
        </pc:spChg>
        <pc:picChg chg="add mod">
          <ac:chgData name="潘 佳豪" userId="8834fdce32c88ec8" providerId="LiveId" clId="{52FC3E11-C38D-4E65-AA25-96AC30AFE439}" dt="2021-12-08T06:54:36.402" v="4419" actId="1076"/>
          <ac:picMkLst>
            <pc:docMk/>
            <pc:sldMk cId="3977670989" sldId="313"/>
            <ac:picMk id="8" creationId="{04FB7A90-B72C-437A-8EFA-6E3FC6059B63}"/>
          </ac:picMkLst>
        </pc:picChg>
        <pc:picChg chg="add del">
          <ac:chgData name="潘 佳豪" userId="8834fdce32c88ec8" providerId="LiveId" clId="{52FC3E11-C38D-4E65-AA25-96AC30AFE439}" dt="2021-12-08T06:55:58.472" v="4421" actId="22"/>
          <ac:picMkLst>
            <pc:docMk/>
            <pc:sldMk cId="3977670989" sldId="313"/>
            <ac:picMk id="10" creationId="{FD3203F7-CC55-439B-B53C-2D4C680D1363}"/>
          </ac:picMkLst>
        </pc:picChg>
      </pc:sldChg>
      <pc:sldChg chg="addSp delSp modSp add del mod">
        <pc:chgData name="潘 佳豪" userId="8834fdce32c88ec8" providerId="LiveId" clId="{52FC3E11-C38D-4E65-AA25-96AC30AFE439}" dt="2021-12-08T12:25:07.913" v="5273" actId="113"/>
        <pc:sldMkLst>
          <pc:docMk/>
          <pc:sldMk cId="3968125348" sldId="314"/>
        </pc:sldMkLst>
        <pc:spChg chg="mod">
          <ac:chgData name="潘 佳豪" userId="8834fdce32c88ec8" providerId="LiveId" clId="{52FC3E11-C38D-4E65-AA25-96AC30AFE439}" dt="2021-12-08T12:25:07.913" v="5273" actId="113"/>
          <ac:spMkLst>
            <pc:docMk/>
            <pc:sldMk cId="3968125348" sldId="314"/>
            <ac:spMk id="3" creationId="{C2D0A2E9-7F8E-4391-BF42-75A4FE10F759}"/>
          </ac:spMkLst>
        </pc:spChg>
        <pc:picChg chg="del">
          <ac:chgData name="潘 佳豪" userId="8834fdce32c88ec8" providerId="LiveId" clId="{52FC3E11-C38D-4E65-AA25-96AC30AFE439}" dt="2021-12-08T07:06:58.309" v="4749" actId="478"/>
          <ac:picMkLst>
            <pc:docMk/>
            <pc:sldMk cId="3968125348" sldId="314"/>
            <ac:picMk id="8" creationId="{04FB7A90-B72C-437A-8EFA-6E3FC6059B63}"/>
          </ac:picMkLst>
        </pc:picChg>
        <pc:picChg chg="add mod">
          <ac:chgData name="潘 佳豪" userId="8834fdce32c88ec8" providerId="LiveId" clId="{52FC3E11-C38D-4E65-AA25-96AC30AFE439}" dt="2021-12-08T07:07:04.399" v="4751" actId="1076"/>
          <ac:picMkLst>
            <pc:docMk/>
            <pc:sldMk cId="3968125348" sldId="314"/>
            <ac:picMk id="9" creationId="{2FBEC692-90FB-4CBE-8C19-542AF9CF2002}"/>
          </ac:picMkLst>
        </pc:picChg>
        <pc:picChg chg="add del">
          <ac:chgData name="潘 佳豪" userId="8834fdce32c88ec8" providerId="LiveId" clId="{52FC3E11-C38D-4E65-AA25-96AC30AFE439}" dt="2021-12-08T07:07:14.042" v="4753" actId="22"/>
          <ac:picMkLst>
            <pc:docMk/>
            <pc:sldMk cId="3968125348" sldId="314"/>
            <ac:picMk id="11" creationId="{53987517-8E0D-4BDB-AFE4-0CF1DD7B6A58}"/>
          </ac:picMkLst>
        </pc:picChg>
      </pc:sldChg>
      <pc:sldChg chg="addSp delSp modSp add mod">
        <pc:chgData name="潘 佳豪" userId="8834fdce32c88ec8" providerId="LiveId" clId="{52FC3E11-C38D-4E65-AA25-96AC30AFE439}" dt="2021-12-08T07:07:59.679" v="4761" actId="22"/>
        <pc:sldMkLst>
          <pc:docMk/>
          <pc:sldMk cId="766118943" sldId="315"/>
        </pc:sldMkLst>
        <pc:spChg chg="mod">
          <ac:chgData name="潘 佳豪" userId="8834fdce32c88ec8" providerId="LiveId" clId="{52FC3E11-C38D-4E65-AA25-96AC30AFE439}" dt="2021-12-08T07:07:24.644" v="4758" actId="20577"/>
          <ac:spMkLst>
            <pc:docMk/>
            <pc:sldMk cId="766118943" sldId="315"/>
            <ac:spMk id="3" creationId="{C2D0A2E9-7F8E-4391-BF42-75A4FE10F759}"/>
          </ac:spMkLst>
        </pc:spChg>
        <pc:picChg chg="add">
          <ac:chgData name="潘 佳豪" userId="8834fdce32c88ec8" providerId="LiveId" clId="{52FC3E11-C38D-4E65-AA25-96AC30AFE439}" dt="2021-12-08T07:07:32.822" v="4759" actId="22"/>
          <ac:picMkLst>
            <pc:docMk/>
            <pc:sldMk cId="766118943" sldId="315"/>
            <ac:picMk id="8" creationId="{0D4B4678-B032-4D0B-BED7-3D07CC5DC0D9}"/>
          </ac:picMkLst>
        </pc:picChg>
        <pc:picChg chg="del">
          <ac:chgData name="潘 佳豪" userId="8834fdce32c88ec8" providerId="LiveId" clId="{52FC3E11-C38D-4E65-AA25-96AC30AFE439}" dt="2021-12-08T07:07:21.598" v="4757" actId="478"/>
          <ac:picMkLst>
            <pc:docMk/>
            <pc:sldMk cId="766118943" sldId="315"/>
            <ac:picMk id="9" creationId="{2FBEC692-90FB-4CBE-8C19-542AF9CF2002}"/>
          </ac:picMkLst>
        </pc:picChg>
        <pc:picChg chg="add del">
          <ac:chgData name="潘 佳豪" userId="8834fdce32c88ec8" providerId="LiveId" clId="{52FC3E11-C38D-4E65-AA25-96AC30AFE439}" dt="2021-12-08T07:07:59.679" v="4761" actId="22"/>
          <ac:picMkLst>
            <pc:docMk/>
            <pc:sldMk cId="766118943" sldId="315"/>
            <ac:picMk id="11" creationId="{A0772C9C-A2D7-41D4-BDF3-4B843B7B2400}"/>
          </ac:picMkLst>
        </pc:picChg>
      </pc:sldChg>
      <pc:sldChg chg="delSp modSp add mod">
        <pc:chgData name="潘 佳豪" userId="8834fdce32c88ec8" providerId="LiveId" clId="{52FC3E11-C38D-4E65-AA25-96AC30AFE439}" dt="2021-12-08T12:25:46.973" v="5284" actId="113"/>
        <pc:sldMkLst>
          <pc:docMk/>
          <pc:sldMk cId="1200715198" sldId="316"/>
        </pc:sldMkLst>
        <pc:spChg chg="mod">
          <ac:chgData name="潘 佳豪" userId="8834fdce32c88ec8" providerId="LiveId" clId="{52FC3E11-C38D-4E65-AA25-96AC30AFE439}" dt="2021-12-08T07:08:09.349" v="4769"/>
          <ac:spMkLst>
            <pc:docMk/>
            <pc:sldMk cId="1200715198" sldId="316"/>
            <ac:spMk id="2" creationId="{3AB6497F-B27F-4418-A7E3-6776BF3F8D27}"/>
          </ac:spMkLst>
        </pc:spChg>
        <pc:spChg chg="mod">
          <ac:chgData name="潘 佳豪" userId="8834fdce32c88ec8" providerId="LiveId" clId="{52FC3E11-C38D-4E65-AA25-96AC30AFE439}" dt="2021-12-08T12:25:46.973" v="5284" actId="113"/>
          <ac:spMkLst>
            <pc:docMk/>
            <pc:sldMk cId="1200715198" sldId="316"/>
            <ac:spMk id="3" creationId="{C2D0A2E9-7F8E-4391-BF42-75A4FE10F759}"/>
          </ac:spMkLst>
        </pc:spChg>
        <pc:picChg chg="del">
          <ac:chgData name="潘 佳豪" userId="8834fdce32c88ec8" providerId="LiveId" clId="{52FC3E11-C38D-4E65-AA25-96AC30AFE439}" dt="2021-12-08T07:09:31.120" v="4770" actId="478"/>
          <ac:picMkLst>
            <pc:docMk/>
            <pc:sldMk cId="1200715198" sldId="316"/>
            <ac:picMk id="8" creationId="{0D4B4678-B032-4D0B-BED7-3D07CC5DC0D9}"/>
          </ac:picMkLst>
        </pc:picChg>
      </pc:sldChg>
      <pc:sldChg chg="delSp modSp add mod">
        <pc:chgData name="潘 佳豪" userId="8834fdce32c88ec8" providerId="LiveId" clId="{52FC3E11-C38D-4E65-AA25-96AC30AFE439}" dt="2021-12-08T12:20:36.011" v="5219" actId="20577"/>
        <pc:sldMkLst>
          <pc:docMk/>
          <pc:sldMk cId="2729538881" sldId="317"/>
        </pc:sldMkLst>
        <pc:spChg chg="mod">
          <ac:chgData name="潘 佳豪" userId="8834fdce32c88ec8" providerId="LiveId" clId="{52FC3E11-C38D-4E65-AA25-96AC30AFE439}" dt="2021-12-08T12:20:36.011" v="5219" actId="20577"/>
          <ac:spMkLst>
            <pc:docMk/>
            <pc:sldMk cId="2729538881" sldId="317"/>
            <ac:spMk id="3" creationId="{80166DA7-6660-4124-9E7A-F3BE0BFD7352}"/>
          </ac:spMkLst>
        </pc:spChg>
        <pc:picChg chg="del mod">
          <ac:chgData name="潘 佳豪" userId="8834fdce32c88ec8" providerId="LiveId" clId="{52FC3E11-C38D-4E65-AA25-96AC30AFE439}" dt="2021-12-08T08:45:45.039" v="5068" actId="478"/>
          <ac:picMkLst>
            <pc:docMk/>
            <pc:sldMk cId="2729538881" sldId="317"/>
            <ac:picMk id="8" creationId="{CC83FF60-693C-4F3B-9CFD-8A18CD39ED0E}"/>
          </ac:picMkLst>
        </pc:picChg>
      </pc:sldChg>
      <pc:sldChg chg="addSp modSp new mod">
        <pc:chgData name="潘 佳豪" userId="8834fdce32c88ec8" providerId="LiveId" clId="{52FC3E11-C38D-4E65-AA25-96AC30AFE439}" dt="2021-12-08T12:17:53.726" v="5171" actId="1076"/>
        <pc:sldMkLst>
          <pc:docMk/>
          <pc:sldMk cId="3801931861" sldId="318"/>
        </pc:sldMkLst>
        <pc:spChg chg="mod">
          <ac:chgData name="潘 佳豪" userId="8834fdce32c88ec8" providerId="LiveId" clId="{52FC3E11-C38D-4E65-AA25-96AC30AFE439}" dt="2021-12-08T12:00:02.402" v="5122"/>
          <ac:spMkLst>
            <pc:docMk/>
            <pc:sldMk cId="3801931861" sldId="318"/>
            <ac:spMk id="2" creationId="{62C227A6-D23B-4CA7-B98A-5EA489FBDE83}"/>
          </ac:spMkLst>
        </pc:spChg>
        <pc:graphicFrameChg chg="add mod">
          <ac:chgData name="潘 佳豪" userId="8834fdce32c88ec8" providerId="LiveId" clId="{52FC3E11-C38D-4E65-AA25-96AC30AFE439}" dt="2021-12-08T12:17:44.130" v="5169"/>
          <ac:graphicFrameMkLst>
            <pc:docMk/>
            <pc:sldMk cId="3801931861" sldId="318"/>
            <ac:graphicFrameMk id="8" creationId="{0999C07B-6CE0-47C0-891A-C61E1A726B0C}"/>
          </ac:graphicFrameMkLst>
        </pc:graphicFrameChg>
        <pc:picChg chg="add mod">
          <ac:chgData name="潘 佳豪" userId="8834fdce32c88ec8" providerId="LiveId" clId="{52FC3E11-C38D-4E65-AA25-96AC30AFE439}" dt="2021-12-08T12:17:53.726" v="5171" actId="1076"/>
          <ac:picMkLst>
            <pc:docMk/>
            <pc:sldMk cId="3801931861" sldId="318"/>
            <ac:picMk id="7" creationId="{459C37E2-920E-4C71-BD00-BDEE6AC19A4D}"/>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AC24B94-4AB8-4491-943D-2B5F657D15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7D2FA30-667E-48B1-AA1C-D230FDBFE51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1F2861-EA1B-4467-9510-DAA413F9E636}" type="datetimeFigureOut">
              <a:rPr lang="zh-CN" altLang="en-US" smtClean="0"/>
              <a:t>2022/1/30</a:t>
            </a:fld>
            <a:endParaRPr lang="zh-CN" altLang="en-US"/>
          </a:p>
        </p:txBody>
      </p:sp>
      <p:sp>
        <p:nvSpPr>
          <p:cNvPr id="4" name="页脚占位符 3">
            <a:extLst>
              <a:ext uri="{FF2B5EF4-FFF2-40B4-BE49-F238E27FC236}">
                <a16:creationId xmlns:a16="http://schemas.microsoft.com/office/drawing/2014/main" id="{8D44538C-2258-4466-9E56-090A4B85C62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964A05-492B-49B8-AFFC-AB56F93ECB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0E44B9-6D87-4F52-894C-BB0DB6421FAA}" type="slidenum">
              <a:rPr lang="zh-CN" altLang="en-US" smtClean="0"/>
              <a:t>‹#›</a:t>
            </a:fld>
            <a:endParaRPr lang="zh-CN" altLang="en-US"/>
          </a:p>
        </p:txBody>
      </p:sp>
    </p:spTree>
    <p:extLst>
      <p:ext uri="{BB962C8B-B14F-4D97-AF65-F5344CB8AC3E}">
        <p14:creationId xmlns:p14="http://schemas.microsoft.com/office/powerpoint/2010/main" val="16217816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CCC3E2-8D4C-461E-A4AA-24D3302FDE4B}" type="datetimeFigureOut">
              <a:rPr lang="zh-CN" altLang="en-US" smtClean="0"/>
              <a:t>2022/1/30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F095C5-AB18-448B-834A-1FFD36CB459D}" type="slidenum">
              <a:rPr lang="zh-CN" altLang="en-US" smtClean="0"/>
              <a:t>‹#›</a:t>
            </a:fld>
            <a:endParaRPr lang="zh-CN" altLang="en-US"/>
          </a:p>
        </p:txBody>
      </p:sp>
    </p:spTree>
    <p:extLst>
      <p:ext uri="{BB962C8B-B14F-4D97-AF65-F5344CB8AC3E}">
        <p14:creationId xmlns:p14="http://schemas.microsoft.com/office/powerpoint/2010/main" val="63164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8BACB6B-5552-4FB5-8383-ECAFD46652A9}"/>
              </a:ext>
            </a:extLst>
          </p:cNvPr>
          <p:cNvSpPr/>
          <p:nvPr userDrawn="1"/>
        </p:nvSpPr>
        <p:spPr>
          <a:xfrm>
            <a:off x="0" y="6176963"/>
            <a:ext cx="9144000" cy="681037"/>
          </a:xfrm>
          <a:prstGeom prst="rect">
            <a:avLst/>
          </a:prstGeom>
          <a:solidFill>
            <a:srgbClr val="003F88"/>
          </a:solidFill>
          <a:ln>
            <a:solidFill>
              <a:srgbClr val="003F88"/>
            </a:solidFill>
          </a:ln>
          <a:effectLst>
            <a:outerShdw blurRad="508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685800" y="2069798"/>
            <a:ext cx="7772400" cy="681037"/>
          </a:xfrm>
        </p:spPr>
        <p:txBody>
          <a:bodyPr anchor="b" anchorCtr="1">
            <a:normAutofit/>
          </a:bodyPr>
          <a:lstStyle>
            <a:lvl1pPr algn="ctr">
              <a:defRPr sz="4400">
                <a:latin typeface="微软雅黑" panose="020B0503020204020204" pitchFamily="34" charset="-122"/>
                <a:ea typeface="微软雅黑" panose="020B0503020204020204" pitchFamily="34" charset="-122"/>
              </a:defRPr>
            </a:lvl1pPr>
          </a:lstStyle>
          <a:p>
            <a:r>
              <a:rPr lang="zh-CN" altLang="en-US" dirty="0"/>
              <a:t>主标题</a:t>
            </a:r>
            <a:endParaRPr lang="en-US" dirty="0"/>
          </a:p>
        </p:txBody>
      </p:sp>
      <p:pic>
        <p:nvPicPr>
          <p:cNvPr id="7" name="图形 6">
            <a:extLst>
              <a:ext uri="{FF2B5EF4-FFF2-40B4-BE49-F238E27FC236}">
                <a16:creationId xmlns:a16="http://schemas.microsoft.com/office/drawing/2014/main" id="{D73C63E7-E646-47E2-B00D-A35F4C5100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2800" y="1077522"/>
            <a:ext cx="2438400" cy="676275"/>
          </a:xfrm>
          <a:prstGeom prst="rect">
            <a:avLst/>
          </a:prstGeom>
        </p:spPr>
      </p:pic>
      <p:sp>
        <p:nvSpPr>
          <p:cNvPr id="22" name="文本占位符 21">
            <a:extLst>
              <a:ext uri="{FF2B5EF4-FFF2-40B4-BE49-F238E27FC236}">
                <a16:creationId xmlns:a16="http://schemas.microsoft.com/office/drawing/2014/main" id="{0CAA79DC-FEA8-4596-B915-1324350BF267}"/>
              </a:ext>
            </a:extLst>
          </p:cNvPr>
          <p:cNvSpPr>
            <a:spLocks noGrp="1"/>
          </p:cNvSpPr>
          <p:nvPr>
            <p:ph type="body" sz="quarter" idx="10" hasCustomPrompt="1"/>
          </p:nvPr>
        </p:nvSpPr>
        <p:spPr>
          <a:xfrm>
            <a:off x="2380890" y="2768087"/>
            <a:ext cx="4382219" cy="568325"/>
          </a:xfrm>
        </p:spPr>
        <p:txBody>
          <a:bodyPr>
            <a:normAutofit/>
          </a:bodyPr>
          <a:lstStyle>
            <a:lvl1pPr marL="0" indent="0" algn="ctr" defTabSz="457200" rtl="0" eaLnBrk="1" latinLnBrk="0" hangingPunct="1">
              <a:lnSpc>
                <a:spcPct val="90000"/>
              </a:lnSpc>
              <a:spcBef>
                <a:spcPct val="0"/>
              </a:spcBef>
              <a:buNone/>
              <a:defRPr lang="zh-CN" altLang="en-US" sz="2800" kern="1200" dirty="0">
                <a:solidFill>
                  <a:schemeClr val="tx1"/>
                </a:solidFill>
                <a:latin typeface="微软雅黑 Light" panose="020B0502040204020203" pitchFamily="34" charset="-122"/>
                <a:ea typeface="微软雅黑 Light" panose="020B0502040204020203" pitchFamily="34" charset="-122"/>
                <a:cs typeface="+mn-cs"/>
              </a:defRPr>
            </a:lvl1pPr>
          </a:lstStyle>
          <a:p>
            <a:pPr lvl="0"/>
            <a:r>
              <a:rPr lang="zh-CN" altLang="en-US" dirty="0"/>
              <a:t>副标题</a:t>
            </a:r>
          </a:p>
        </p:txBody>
      </p:sp>
      <p:sp>
        <p:nvSpPr>
          <p:cNvPr id="24" name="文本占位符 23">
            <a:extLst>
              <a:ext uri="{FF2B5EF4-FFF2-40B4-BE49-F238E27FC236}">
                <a16:creationId xmlns:a16="http://schemas.microsoft.com/office/drawing/2014/main" id="{3E8ED812-DF1B-41DC-A599-4C95DB76A280}"/>
              </a:ext>
            </a:extLst>
          </p:cNvPr>
          <p:cNvSpPr>
            <a:spLocks noGrp="1"/>
          </p:cNvSpPr>
          <p:nvPr>
            <p:ph type="body" sz="quarter" idx="11" hasCustomPrompt="1"/>
          </p:nvPr>
        </p:nvSpPr>
        <p:spPr>
          <a:xfrm>
            <a:off x="3558380" y="3920974"/>
            <a:ext cx="2027238" cy="361950"/>
          </a:xfrm>
        </p:spPr>
        <p:txBody>
          <a:bodyPr>
            <a:noAutofit/>
          </a:bodyPr>
          <a:lstStyle>
            <a:lvl1pPr marL="0" indent="0" algn="ctr" defTabSz="457200" rtl="0" eaLnBrk="1" latinLnBrk="0" hangingPunct="1">
              <a:lnSpc>
                <a:spcPct val="90000"/>
              </a:lnSpc>
              <a:spcBef>
                <a:spcPct val="0"/>
              </a:spcBef>
              <a:buNone/>
              <a:defRPr lang="zh-CN" altLang="en-US" sz="2000" kern="1200" dirty="0">
                <a:solidFill>
                  <a:schemeClr val="tx1"/>
                </a:solidFill>
                <a:latin typeface="微软雅黑" panose="020B0503020204020204" pitchFamily="34" charset="-122"/>
                <a:ea typeface="微软雅黑" panose="020B0503020204020204" pitchFamily="34" charset="-122"/>
                <a:cs typeface="+mn-cs"/>
              </a:defRPr>
            </a:lvl1pPr>
          </a:lstStyle>
          <a:p>
            <a:pPr lvl="0"/>
            <a:r>
              <a:rPr lang="zh-CN" altLang="en-US" dirty="0"/>
              <a:t>主讲人</a:t>
            </a:r>
          </a:p>
        </p:txBody>
      </p:sp>
      <p:sp>
        <p:nvSpPr>
          <p:cNvPr id="28" name="文本占位符 27">
            <a:extLst>
              <a:ext uri="{FF2B5EF4-FFF2-40B4-BE49-F238E27FC236}">
                <a16:creationId xmlns:a16="http://schemas.microsoft.com/office/drawing/2014/main" id="{63EEE258-BF6A-4C62-BB0A-16F418FB6B8F}"/>
              </a:ext>
            </a:extLst>
          </p:cNvPr>
          <p:cNvSpPr>
            <a:spLocks noGrp="1"/>
          </p:cNvSpPr>
          <p:nvPr>
            <p:ph type="body" sz="quarter" idx="12" hasCustomPrompt="1"/>
          </p:nvPr>
        </p:nvSpPr>
        <p:spPr>
          <a:xfrm>
            <a:off x="3159918" y="6194315"/>
            <a:ext cx="2824162" cy="646331"/>
          </a:xfrm>
        </p:spPr>
        <p:txBody>
          <a:bodyPr anchor="ctr" anchorCtr="1">
            <a:spAutoFit/>
          </a:bodyPr>
          <a:lstStyle>
            <a:lvl1pPr marL="0" indent="0" algn="ctr">
              <a:lnSpc>
                <a:spcPct val="100000"/>
              </a:lnSpc>
              <a:spcBef>
                <a:spcPts val="0"/>
              </a:spcBef>
              <a:buNone/>
              <a:defRPr sz="18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会议</a:t>
            </a:r>
            <a:endParaRPr lang="en-US" altLang="zh-CN" dirty="0"/>
          </a:p>
          <a:p>
            <a:pPr lvl="0"/>
            <a:r>
              <a:rPr lang="zh-CN" altLang="en-US" dirty="0"/>
              <a:t>时间与地点</a:t>
            </a:r>
          </a:p>
        </p:txBody>
      </p:sp>
    </p:spTree>
    <p:extLst>
      <p:ext uri="{BB962C8B-B14F-4D97-AF65-F5344CB8AC3E}">
        <p14:creationId xmlns:p14="http://schemas.microsoft.com/office/powerpoint/2010/main" val="1225845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8BACB6B-5552-4FB5-8383-ECAFD46652A9}"/>
              </a:ext>
            </a:extLst>
          </p:cNvPr>
          <p:cNvSpPr/>
          <p:nvPr userDrawn="1"/>
        </p:nvSpPr>
        <p:spPr>
          <a:xfrm>
            <a:off x="0" y="6176963"/>
            <a:ext cx="9144000" cy="681037"/>
          </a:xfrm>
          <a:prstGeom prst="rect">
            <a:avLst/>
          </a:prstGeom>
          <a:solidFill>
            <a:srgbClr val="003F88"/>
          </a:solidFill>
          <a:ln>
            <a:solidFill>
              <a:srgbClr val="003F88"/>
            </a:solidFill>
          </a:ln>
          <a:effectLst>
            <a:outerShdw blurRad="508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517357" y="2201297"/>
            <a:ext cx="4382218" cy="681037"/>
          </a:xfrm>
        </p:spPr>
        <p:txBody>
          <a:bodyPr anchor="b" anchorCtr="0">
            <a:normAutofit/>
          </a:bodyPr>
          <a:lstStyle>
            <a:lvl1pPr algn="l">
              <a:defRPr sz="4400">
                <a:latin typeface="微软雅黑" panose="020B0503020204020204" pitchFamily="34" charset="-122"/>
                <a:ea typeface="微软雅黑" panose="020B0503020204020204" pitchFamily="34" charset="-122"/>
              </a:defRPr>
            </a:lvl1pPr>
          </a:lstStyle>
          <a:p>
            <a:r>
              <a:rPr lang="zh-CN" altLang="en-US" dirty="0"/>
              <a:t>主标题</a:t>
            </a:r>
            <a:endParaRPr lang="en-US" dirty="0"/>
          </a:p>
        </p:txBody>
      </p:sp>
      <p:pic>
        <p:nvPicPr>
          <p:cNvPr id="4" name="图形 3">
            <a:extLst>
              <a:ext uri="{FF2B5EF4-FFF2-40B4-BE49-F238E27FC236}">
                <a16:creationId xmlns:a16="http://schemas.microsoft.com/office/drawing/2014/main" id="{CDFB7F0E-0ED8-4261-84E1-E7A274981E9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356" y="921093"/>
            <a:ext cx="974559" cy="974559"/>
          </a:xfrm>
          <a:prstGeom prst="rect">
            <a:avLst/>
          </a:prstGeom>
        </p:spPr>
      </p:pic>
      <p:pic>
        <p:nvPicPr>
          <p:cNvPr id="12" name="图形 11">
            <a:extLst>
              <a:ext uri="{FF2B5EF4-FFF2-40B4-BE49-F238E27FC236}">
                <a16:creationId xmlns:a16="http://schemas.microsoft.com/office/drawing/2014/main" id="{C37689F2-1237-4375-AB9A-FD6ECDE0410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1153" y="121819"/>
            <a:ext cx="2143125" cy="742950"/>
          </a:xfrm>
          <a:prstGeom prst="rect">
            <a:avLst/>
          </a:prstGeom>
        </p:spPr>
      </p:pic>
      <p:sp>
        <p:nvSpPr>
          <p:cNvPr id="15" name="文本占位符 21">
            <a:extLst>
              <a:ext uri="{FF2B5EF4-FFF2-40B4-BE49-F238E27FC236}">
                <a16:creationId xmlns:a16="http://schemas.microsoft.com/office/drawing/2014/main" id="{D110F70D-A5AA-407F-917C-9631A9583FC9}"/>
              </a:ext>
            </a:extLst>
          </p:cNvPr>
          <p:cNvSpPr>
            <a:spLocks noGrp="1"/>
          </p:cNvSpPr>
          <p:nvPr>
            <p:ph type="body" sz="quarter" idx="10" hasCustomPrompt="1"/>
          </p:nvPr>
        </p:nvSpPr>
        <p:spPr>
          <a:xfrm>
            <a:off x="517357" y="2895774"/>
            <a:ext cx="4382219" cy="568325"/>
          </a:xfrm>
        </p:spPr>
        <p:txBody>
          <a:bodyPr>
            <a:normAutofit/>
          </a:bodyPr>
          <a:lstStyle>
            <a:lvl1pPr marL="0" indent="0" algn="l" defTabSz="457200" rtl="0" eaLnBrk="1" latinLnBrk="0" hangingPunct="1">
              <a:lnSpc>
                <a:spcPct val="90000"/>
              </a:lnSpc>
              <a:spcBef>
                <a:spcPct val="0"/>
              </a:spcBef>
              <a:buNone/>
              <a:defRPr lang="zh-CN" altLang="en-US" sz="2400" kern="1200" dirty="0">
                <a:solidFill>
                  <a:schemeClr val="tx1"/>
                </a:solidFill>
                <a:latin typeface="微软雅黑 Light" panose="020B0502040204020203" pitchFamily="34" charset="-122"/>
                <a:ea typeface="微软雅黑 Light" panose="020B0502040204020203" pitchFamily="34" charset="-122"/>
                <a:cs typeface="+mn-cs"/>
              </a:defRPr>
            </a:lvl1pPr>
          </a:lstStyle>
          <a:p>
            <a:pPr lvl="0"/>
            <a:r>
              <a:rPr lang="zh-CN" altLang="en-US" dirty="0"/>
              <a:t>副标题</a:t>
            </a:r>
          </a:p>
        </p:txBody>
      </p:sp>
      <p:sp>
        <p:nvSpPr>
          <p:cNvPr id="18" name="文本占位符 17">
            <a:extLst>
              <a:ext uri="{FF2B5EF4-FFF2-40B4-BE49-F238E27FC236}">
                <a16:creationId xmlns:a16="http://schemas.microsoft.com/office/drawing/2014/main" id="{F3DE1F0A-2F83-4A39-8270-6C25066AA657}"/>
              </a:ext>
            </a:extLst>
          </p:cNvPr>
          <p:cNvSpPr>
            <a:spLocks noGrp="1"/>
          </p:cNvSpPr>
          <p:nvPr>
            <p:ph type="body" sz="quarter" idx="11" hasCustomPrompt="1"/>
          </p:nvPr>
        </p:nvSpPr>
        <p:spPr>
          <a:xfrm>
            <a:off x="517356" y="3769744"/>
            <a:ext cx="4382217" cy="646331"/>
          </a:xfrm>
        </p:spPr>
        <p:txBody>
          <a:bodyPr>
            <a:normAutofit/>
          </a:bodyPr>
          <a:lstStyle>
            <a:lvl1pPr marL="0" indent="0">
              <a:lnSpc>
                <a:spcPct val="100000"/>
              </a:lnSpc>
              <a:spcBef>
                <a:spcPts val="0"/>
              </a:spcBef>
              <a:buNone/>
              <a:defRPr sz="1800">
                <a:latin typeface="微软雅黑 Light" panose="020B0502040204020203" pitchFamily="34" charset="-122"/>
                <a:ea typeface="微软雅黑 Light" panose="020B0502040204020203" pitchFamily="34" charset="-122"/>
              </a:defRPr>
            </a:lvl1pPr>
          </a:lstStyle>
          <a:p>
            <a:pPr lvl="0"/>
            <a:r>
              <a:rPr lang="zh-CN" altLang="en-US" dirty="0"/>
              <a:t>会议</a:t>
            </a:r>
            <a:endParaRPr lang="en-US" altLang="zh-CN" dirty="0"/>
          </a:p>
          <a:p>
            <a:pPr lvl="0"/>
            <a:r>
              <a:rPr lang="zh-CN" altLang="en-US" dirty="0"/>
              <a:t>时间与地点</a:t>
            </a:r>
          </a:p>
        </p:txBody>
      </p:sp>
      <p:sp>
        <p:nvSpPr>
          <p:cNvPr id="20" name="文本占位符 19">
            <a:extLst>
              <a:ext uri="{FF2B5EF4-FFF2-40B4-BE49-F238E27FC236}">
                <a16:creationId xmlns:a16="http://schemas.microsoft.com/office/drawing/2014/main" id="{5ED253CA-FB8F-44D7-B16E-FC5C24417750}"/>
              </a:ext>
            </a:extLst>
          </p:cNvPr>
          <p:cNvSpPr>
            <a:spLocks noGrp="1"/>
          </p:cNvSpPr>
          <p:nvPr>
            <p:ph type="body" sz="quarter" idx="12" hasCustomPrompt="1"/>
          </p:nvPr>
        </p:nvSpPr>
        <p:spPr>
          <a:xfrm>
            <a:off x="517356" y="5559109"/>
            <a:ext cx="1612900" cy="376238"/>
          </a:xfrm>
        </p:spPr>
        <p:txBody>
          <a:bodyPr>
            <a:noAutofit/>
          </a:bodyPr>
          <a:lstStyle>
            <a:lvl1pPr marL="0" indent="0">
              <a:buNone/>
              <a:defRPr sz="2400">
                <a:latin typeface="微软雅黑 Light" panose="020B0502040204020203" pitchFamily="34" charset="-122"/>
                <a:ea typeface="微软雅黑 Light" panose="020B0502040204020203" pitchFamily="34" charset="-122"/>
              </a:defRPr>
            </a:lvl1pPr>
          </a:lstStyle>
          <a:p>
            <a:pPr lvl="0"/>
            <a:r>
              <a:rPr lang="zh-CN" altLang="en-US" dirty="0"/>
              <a:t>主讲人</a:t>
            </a:r>
          </a:p>
        </p:txBody>
      </p:sp>
      <p:sp>
        <p:nvSpPr>
          <p:cNvPr id="24" name="文本占位符 23">
            <a:extLst>
              <a:ext uri="{FF2B5EF4-FFF2-40B4-BE49-F238E27FC236}">
                <a16:creationId xmlns:a16="http://schemas.microsoft.com/office/drawing/2014/main" id="{DC8F7C00-D0EB-4C05-90C7-61CD03A22C3F}"/>
              </a:ext>
            </a:extLst>
          </p:cNvPr>
          <p:cNvSpPr>
            <a:spLocks noGrp="1"/>
          </p:cNvSpPr>
          <p:nvPr>
            <p:ph type="body" sz="quarter" idx="13" hasCustomPrompt="1"/>
          </p:nvPr>
        </p:nvSpPr>
        <p:spPr>
          <a:xfrm>
            <a:off x="517355" y="6241543"/>
            <a:ext cx="2709174" cy="568325"/>
          </a:xfrm>
        </p:spPr>
        <p:txBody>
          <a:bodyPr>
            <a:normAutofit/>
          </a:bodyPr>
          <a:lstStyle>
            <a:lvl1pPr marL="0" indent="0">
              <a:lnSpc>
                <a:spcPct val="100000"/>
              </a:lnSpc>
              <a:spcBef>
                <a:spcPts val="0"/>
              </a:spcBef>
              <a:buNone/>
              <a:defRPr sz="1600">
                <a:solidFill>
                  <a:schemeClr val="bg1"/>
                </a:solidFill>
                <a:latin typeface="Myriad Pro" panose="020B0503030403020204" pitchFamily="34" charset="0"/>
              </a:defRPr>
            </a:lvl1pPr>
          </a:lstStyle>
          <a:p>
            <a:pPr lvl="0"/>
            <a:r>
              <a:rPr lang="en-US" altLang="zh-CN" dirty="0"/>
              <a:t>username@mail.com</a:t>
            </a:r>
          </a:p>
          <a:p>
            <a:pPr lvl="0"/>
            <a:r>
              <a:rPr lang="en-US" altLang="zh-CN" dirty="0"/>
              <a:t>www.website.com</a:t>
            </a:r>
            <a:endParaRPr lang="zh-CN" altLang="en-US" dirty="0"/>
          </a:p>
        </p:txBody>
      </p:sp>
      <p:sp>
        <p:nvSpPr>
          <p:cNvPr id="26" name="文本占位符 25">
            <a:extLst>
              <a:ext uri="{FF2B5EF4-FFF2-40B4-BE49-F238E27FC236}">
                <a16:creationId xmlns:a16="http://schemas.microsoft.com/office/drawing/2014/main" id="{FE826137-CE40-49AC-8CB9-AC94EFC69F9F}"/>
              </a:ext>
            </a:extLst>
          </p:cNvPr>
          <p:cNvSpPr>
            <a:spLocks noGrp="1"/>
          </p:cNvSpPr>
          <p:nvPr>
            <p:ph type="body" sz="quarter" idx="14" hasCustomPrompt="1"/>
          </p:nvPr>
        </p:nvSpPr>
        <p:spPr>
          <a:xfrm>
            <a:off x="6073227" y="6241543"/>
            <a:ext cx="2553418" cy="568325"/>
          </a:xfrm>
        </p:spPr>
        <p:txBody>
          <a:bodyPr>
            <a:normAutofit/>
          </a:bodyPr>
          <a:lstStyle>
            <a:lvl1pPr marL="0" indent="0" algn="r">
              <a:lnSpc>
                <a:spcPct val="100000"/>
              </a:lnSpc>
              <a:spcBef>
                <a:spcPts val="0"/>
              </a:spcBef>
              <a:buNone/>
              <a:defRPr sz="16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联系地址</a:t>
            </a:r>
            <a:endParaRPr lang="en-US" altLang="zh-CN" dirty="0"/>
          </a:p>
          <a:p>
            <a:pPr lvl="0"/>
            <a:r>
              <a:rPr lang="zh-CN" altLang="en-US" dirty="0"/>
              <a:t>联系地址</a:t>
            </a:r>
          </a:p>
        </p:txBody>
      </p:sp>
    </p:spTree>
    <p:extLst>
      <p:ext uri="{BB962C8B-B14F-4D97-AF65-F5344CB8AC3E}">
        <p14:creationId xmlns:p14="http://schemas.microsoft.com/office/powerpoint/2010/main" val="1850767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8BACB6B-5552-4FB5-8383-ECAFD46652A9}"/>
              </a:ext>
            </a:extLst>
          </p:cNvPr>
          <p:cNvSpPr/>
          <p:nvPr userDrawn="1"/>
        </p:nvSpPr>
        <p:spPr>
          <a:xfrm>
            <a:off x="0" y="6176963"/>
            <a:ext cx="9144000" cy="681037"/>
          </a:xfrm>
          <a:prstGeom prst="rect">
            <a:avLst/>
          </a:prstGeom>
          <a:solidFill>
            <a:srgbClr val="003F88"/>
          </a:solidFill>
          <a:ln>
            <a:solidFill>
              <a:srgbClr val="003F88"/>
            </a:solidFill>
          </a:ln>
          <a:effectLst>
            <a:outerShdw blurRad="508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hasCustomPrompt="1"/>
          </p:nvPr>
        </p:nvSpPr>
        <p:spPr>
          <a:xfrm>
            <a:off x="517357" y="2201297"/>
            <a:ext cx="4382216" cy="681037"/>
          </a:xfrm>
        </p:spPr>
        <p:txBody>
          <a:bodyPr anchor="b" anchorCtr="0">
            <a:normAutofit/>
          </a:bodyPr>
          <a:lstStyle>
            <a:lvl1pPr algn="l">
              <a:defRPr sz="4400">
                <a:latin typeface="微软雅黑" panose="020B0503020204020204" pitchFamily="34" charset="-122"/>
                <a:ea typeface="微软雅黑" panose="020B0503020204020204" pitchFamily="34" charset="-122"/>
              </a:defRPr>
            </a:lvl1pPr>
          </a:lstStyle>
          <a:p>
            <a:r>
              <a:rPr lang="zh-CN" altLang="en-US" dirty="0"/>
              <a:t>主标题</a:t>
            </a:r>
            <a:endParaRPr lang="en-US" dirty="0"/>
          </a:p>
        </p:txBody>
      </p:sp>
      <p:pic>
        <p:nvPicPr>
          <p:cNvPr id="13" name="图形 12">
            <a:extLst>
              <a:ext uri="{FF2B5EF4-FFF2-40B4-BE49-F238E27FC236}">
                <a16:creationId xmlns:a16="http://schemas.microsoft.com/office/drawing/2014/main" id="{172B856C-16EC-47E0-A5D4-2FAF9CA9DE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357" y="1175162"/>
            <a:ext cx="2438400" cy="676275"/>
          </a:xfrm>
          <a:prstGeom prst="rect">
            <a:avLst/>
          </a:prstGeom>
        </p:spPr>
      </p:pic>
      <p:sp>
        <p:nvSpPr>
          <p:cNvPr id="16" name="文本占位符 21">
            <a:extLst>
              <a:ext uri="{FF2B5EF4-FFF2-40B4-BE49-F238E27FC236}">
                <a16:creationId xmlns:a16="http://schemas.microsoft.com/office/drawing/2014/main" id="{6D113F70-7A30-4B24-BC4B-9D5C8DF2A20F}"/>
              </a:ext>
            </a:extLst>
          </p:cNvPr>
          <p:cNvSpPr>
            <a:spLocks noGrp="1"/>
          </p:cNvSpPr>
          <p:nvPr>
            <p:ph type="body" sz="quarter" idx="10" hasCustomPrompt="1"/>
          </p:nvPr>
        </p:nvSpPr>
        <p:spPr>
          <a:xfrm>
            <a:off x="517357" y="2895774"/>
            <a:ext cx="4382219" cy="568325"/>
          </a:xfrm>
        </p:spPr>
        <p:txBody>
          <a:bodyPr>
            <a:normAutofit/>
          </a:bodyPr>
          <a:lstStyle>
            <a:lvl1pPr marL="0" indent="0" algn="l" defTabSz="457200" rtl="0" eaLnBrk="1" latinLnBrk="0" hangingPunct="1">
              <a:lnSpc>
                <a:spcPct val="90000"/>
              </a:lnSpc>
              <a:spcBef>
                <a:spcPct val="0"/>
              </a:spcBef>
              <a:buNone/>
              <a:defRPr lang="zh-CN" altLang="en-US" sz="2400" kern="1200" dirty="0">
                <a:solidFill>
                  <a:schemeClr val="tx1"/>
                </a:solidFill>
                <a:latin typeface="微软雅黑 Light" panose="020B0502040204020203" pitchFamily="34" charset="-122"/>
                <a:ea typeface="微软雅黑 Light" panose="020B0502040204020203" pitchFamily="34" charset="-122"/>
                <a:cs typeface="+mn-cs"/>
              </a:defRPr>
            </a:lvl1pPr>
          </a:lstStyle>
          <a:p>
            <a:pPr lvl="0"/>
            <a:r>
              <a:rPr lang="zh-CN" altLang="en-US" dirty="0"/>
              <a:t>副标题</a:t>
            </a:r>
          </a:p>
        </p:txBody>
      </p:sp>
      <p:sp>
        <p:nvSpPr>
          <p:cNvPr id="17" name="文本占位符 17">
            <a:extLst>
              <a:ext uri="{FF2B5EF4-FFF2-40B4-BE49-F238E27FC236}">
                <a16:creationId xmlns:a16="http://schemas.microsoft.com/office/drawing/2014/main" id="{D2EEC73C-BF2D-4B8F-9321-C1993D3AB6D5}"/>
              </a:ext>
            </a:extLst>
          </p:cNvPr>
          <p:cNvSpPr>
            <a:spLocks noGrp="1"/>
          </p:cNvSpPr>
          <p:nvPr>
            <p:ph type="body" sz="quarter" idx="11" hasCustomPrompt="1"/>
          </p:nvPr>
        </p:nvSpPr>
        <p:spPr>
          <a:xfrm>
            <a:off x="517356" y="3769744"/>
            <a:ext cx="4382217" cy="646331"/>
          </a:xfrm>
        </p:spPr>
        <p:txBody>
          <a:bodyPr>
            <a:normAutofit/>
          </a:bodyPr>
          <a:lstStyle>
            <a:lvl1pPr marL="0" indent="0">
              <a:lnSpc>
                <a:spcPct val="100000"/>
              </a:lnSpc>
              <a:spcBef>
                <a:spcPts val="0"/>
              </a:spcBef>
              <a:buNone/>
              <a:defRPr sz="1800">
                <a:latin typeface="微软雅黑 Light" panose="020B0502040204020203" pitchFamily="34" charset="-122"/>
                <a:ea typeface="微软雅黑 Light" panose="020B0502040204020203" pitchFamily="34" charset="-122"/>
              </a:defRPr>
            </a:lvl1pPr>
          </a:lstStyle>
          <a:p>
            <a:pPr lvl="0"/>
            <a:r>
              <a:rPr lang="zh-CN" altLang="en-US" dirty="0"/>
              <a:t>会议</a:t>
            </a:r>
            <a:endParaRPr lang="en-US" altLang="zh-CN" dirty="0"/>
          </a:p>
          <a:p>
            <a:pPr lvl="0"/>
            <a:r>
              <a:rPr lang="zh-CN" altLang="en-US" dirty="0"/>
              <a:t>时间与地点</a:t>
            </a:r>
          </a:p>
        </p:txBody>
      </p:sp>
      <p:sp>
        <p:nvSpPr>
          <p:cNvPr id="18" name="文本占位符 19">
            <a:extLst>
              <a:ext uri="{FF2B5EF4-FFF2-40B4-BE49-F238E27FC236}">
                <a16:creationId xmlns:a16="http://schemas.microsoft.com/office/drawing/2014/main" id="{EC1978A2-4ABF-4D8A-AC32-8261F6B04433}"/>
              </a:ext>
            </a:extLst>
          </p:cNvPr>
          <p:cNvSpPr>
            <a:spLocks noGrp="1"/>
          </p:cNvSpPr>
          <p:nvPr>
            <p:ph type="body" sz="quarter" idx="12" hasCustomPrompt="1"/>
          </p:nvPr>
        </p:nvSpPr>
        <p:spPr>
          <a:xfrm>
            <a:off x="517356" y="5559109"/>
            <a:ext cx="1612900" cy="376238"/>
          </a:xfrm>
        </p:spPr>
        <p:txBody>
          <a:bodyPr>
            <a:noAutofit/>
          </a:bodyPr>
          <a:lstStyle>
            <a:lvl1pPr marL="0" indent="0">
              <a:buNone/>
              <a:defRPr sz="2400">
                <a:latin typeface="微软雅黑 Light" panose="020B0502040204020203" pitchFamily="34" charset="-122"/>
                <a:ea typeface="微软雅黑 Light" panose="020B0502040204020203" pitchFamily="34" charset="-122"/>
              </a:defRPr>
            </a:lvl1pPr>
          </a:lstStyle>
          <a:p>
            <a:pPr lvl="0"/>
            <a:r>
              <a:rPr lang="zh-CN" altLang="en-US" dirty="0"/>
              <a:t>主讲人</a:t>
            </a:r>
          </a:p>
        </p:txBody>
      </p:sp>
      <p:sp>
        <p:nvSpPr>
          <p:cNvPr id="19" name="文本占位符 23">
            <a:extLst>
              <a:ext uri="{FF2B5EF4-FFF2-40B4-BE49-F238E27FC236}">
                <a16:creationId xmlns:a16="http://schemas.microsoft.com/office/drawing/2014/main" id="{81CC143B-DBAD-44D8-B4FF-8963CAA0423E}"/>
              </a:ext>
            </a:extLst>
          </p:cNvPr>
          <p:cNvSpPr>
            <a:spLocks noGrp="1"/>
          </p:cNvSpPr>
          <p:nvPr>
            <p:ph type="body" sz="quarter" idx="13" hasCustomPrompt="1"/>
          </p:nvPr>
        </p:nvSpPr>
        <p:spPr>
          <a:xfrm>
            <a:off x="517355" y="6241543"/>
            <a:ext cx="2709174" cy="568325"/>
          </a:xfrm>
        </p:spPr>
        <p:txBody>
          <a:bodyPr>
            <a:normAutofit/>
          </a:bodyPr>
          <a:lstStyle>
            <a:lvl1pPr marL="0" indent="0">
              <a:lnSpc>
                <a:spcPct val="100000"/>
              </a:lnSpc>
              <a:spcBef>
                <a:spcPts val="0"/>
              </a:spcBef>
              <a:buNone/>
              <a:defRPr sz="1600">
                <a:solidFill>
                  <a:schemeClr val="bg1"/>
                </a:solidFill>
                <a:latin typeface="Myriad Pro" panose="020B0503030403020204" pitchFamily="34" charset="0"/>
              </a:defRPr>
            </a:lvl1pPr>
          </a:lstStyle>
          <a:p>
            <a:pPr lvl="0"/>
            <a:r>
              <a:rPr lang="en-US" altLang="zh-CN" dirty="0"/>
              <a:t>username@mail.com</a:t>
            </a:r>
          </a:p>
          <a:p>
            <a:pPr lvl="0"/>
            <a:r>
              <a:rPr lang="en-US" altLang="zh-CN" dirty="0"/>
              <a:t>www.website.com</a:t>
            </a:r>
            <a:endParaRPr lang="zh-CN" altLang="en-US" dirty="0"/>
          </a:p>
        </p:txBody>
      </p:sp>
      <p:sp>
        <p:nvSpPr>
          <p:cNvPr id="20" name="文本占位符 25">
            <a:extLst>
              <a:ext uri="{FF2B5EF4-FFF2-40B4-BE49-F238E27FC236}">
                <a16:creationId xmlns:a16="http://schemas.microsoft.com/office/drawing/2014/main" id="{848687A5-D71E-4637-A6A9-A15FE04E26F7}"/>
              </a:ext>
            </a:extLst>
          </p:cNvPr>
          <p:cNvSpPr>
            <a:spLocks noGrp="1"/>
          </p:cNvSpPr>
          <p:nvPr>
            <p:ph type="body" sz="quarter" idx="14" hasCustomPrompt="1"/>
          </p:nvPr>
        </p:nvSpPr>
        <p:spPr>
          <a:xfrm>
            <a:off x="6073227" y="6241543"/>
            <a:ext cx="2553418" cy="568325"/>
          </a:xfrm>
        </p:spPr>
        <p:txBody>
          <a:bodyPr>
            <a:normAutofit/>
          </a:bodyPr>
          <a:lstStyle>
            <a:lvl1pPr marL="0" indent="0" algn="r">
              <a:lnSpc>
                <a:spcPct val="100000"/>
              </a:lnSpc>
              <a:spcBef>
                <a:spcPts val="0"/>
              </a:spcBef>
              <a:buNone/>
              <a:defRPr sz="1600">
                <a:solidFill>
                  <a:schemeClr val="bg1"/>
                </a:solidFill>
                <a:latin typeface="微软雅黑 Light" panose="020B0502040204020203" pitchFamily="34" charset="-122"/>
                <a:ea typeface="微软雅黑 Light" panose="020B0502040204020203" pitchFamily="34" charset="-122"/>
              </a:defRPr>
            </a:lvl1pPr>
          </a:lstStyle>
          <a:p>
            <a:pPr lvl="0"/>
            <a:r>
              <a:rPr lang="zh-CN" altLang="en-US" dirty="0"/>
              <a:t>联系地址</a:t>
            </a:r>
            <a:endParaRPr lang="en-US" altLang="zh-CN" dirty="0"/>
          </a:p>
          <a:p>
            <a:pPr lvl="0"/>
            <a:r>
              <a:rPr lang="zh-CN" altLang="en-US" dirty="0"/>
              <a:t>联系地址</a:t>
            </a:r>
          </a:p>
        </p:txBody>
      </p:sp>
    </p:spTree>
    <p:extLst>
      <p:ext uri="{BB962C8B-B14F-4D97-AF65-F5344CB8AC3E}">
        <p14:creationId xmlns:p14="http://schemas.microsoft.com/office/powerpoint/2010/main" val="428294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6CC6B88-94CE-4DC3-B76A-B13D4C3F64D5}"/>
              </a:ext>
            </a:extLst>
          </p:cNvPr>
          <p:cNvSpPr/>
          <p:nvPr userDrawn="1"/>
        </p:nvSpPr>
        <p:spPr>
          <a:xfrm>
            <a:off x="0" y="-1"/>
            <a:ext cx="9144000" cy="681037"/>
          </a:xfrm>
          <a:prstGeom prst="rect">
            <a:avLst/>
          </a:prstGeom>
          <a:solidFill>
            <a:srgbClr val="003F88"/>
          </a:solidFill>
          <a:ln>
            <a:solidFill>
              <a:srgbClr val="003F88"/>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77637" y="30603"/>
            <a:ext cx="6626168" cy="595041"/>
          </a:xfrm>
        </p:spPr>
        <p:txBody>
          <a:bodyPr>
            <a:normAutofit/>
          </a:bodyPr>
          <a:lstStyle>
            <a:lvl1pPr>
              <a:defRPr sz="3200" b="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03286" y="933246"/>
            <a:ext cx="8337429" cy="5407830"/>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pic>
        <p:nvPicPr>
          <p:cNvPr id="17" name="图形 16">
            <a:extLst>
              <a:ext uri="{FF2B5EF4-FFF2-40B4-BE49-F238E27FC236}">
                <a16:creationId xmlns:a16="http://schemas.microsoft.com/office/drawing/2014/main" id="{E246B469-1CCD-496B-96AE-03F2015D04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02" y="85996"/>
            <a:ext cx="1830761" cy="509042"/>
          </a:xfrm>
          <a:prstGeom prst="rect">
            <a:avLst/>
          </a:prstGeom>
        </p:spPr>
      </p:pic>
      <p:sp>
        <p:nvSpPr>
          <p:cNvPr id="18" name="矩形 17">
            <a:extLst>
              <a:ext uri="{FF2B5EF4-FFF2-40B4-BE49-F238E27FC236}">
                <a16:creationId xmlns:a16="http://schemas.microsoft.com/office/drawing/2014/main" id="{494F3BB0-CFD5-43E6-8A79-9EC744D635C4}"/>
              </a:ext>
            </a:extLst>
          </p:cNvPr>
          <p:cNvSpPr/>
          <p:nvPr userDrawn="1"/>
        </p:nvSpPr>
        <p:spPr>
          <a:xfrm>
            <a:off x="0" y="6590581"/>
            <a:ext cx="9144000" cy="267419"/>
          </a:xfrm>
          <a:prstGeom prst="rect">
            <a:avLst/>
          </a:prstGeom>
          <a:solidFill>
            <a:srgbClr val="003F88"/>
          </a:solidFill>
          <a:ln>
            <a:solidFill>
              <a:srgbClr val="003F88"/>
            </a:solidFill>
          </a:ln>
          <a:effectLst>
            <a:outerShdw blurRad="508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日期占位符 18">
            <a:extLst>
              <a:ext uri="{FF2B5EF4-FFF2-40B4-BE49-F238E27FC236}">
                <a16:creationId xmlns:a16="http://schemas.microsoft.com/office/drawing/2014/main" id="{862BEA87-06F7-4A5F-ACC7-3DB7DAD2D1B2}"/>
              </a:ext>
            </a:extLst>
          </p:cNvPr>
          <p:cNvSpPr>
            <a:spLocks noGrp="1"/>
          </p:cNvSpPr>
          <p:nvPr>
            <p:ph type="dt" sz="half" idx="10"/>
          </p:nvPr>
        </p:nvSpPr>
        <p:spPr>
          <a:xfrm>
            <a:off x="-1081" y="6588208"/>
            <a:ext cx="1510701" cy="268103"/>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4904367C-6E56-4D96-A747-BD7A7724BE7D}" type="datetime1">
              <a:rPr lang="zh-CN" altLang="en-US" smtClean="0"/>
              <a:t>2022/1/30</a:t>
            </a:fld>
            <a:endParaRPr lang="zh-CN" altLang="en-US"/>
          </a:p>
        </p:txBody>
      </p:sp>
      <p:sp>
        <p:nvSpPr>
          <p:cNvPr id="20" name="页脚占位符 19">
            <a:extLst>
              <a:ext uri="{FF2B5EF4-FFF2-40B4-BE49-F238E27FC236}">
                <a16:creationId xmlns:a16="http://schemas.microsoft.com/office/drawing/2014/main" id="{B9441050-81A8-4B47-9CE5-78195C7398CF}"/>
              </a:ext>
            </a:extLst>
          </p:cNvPr>
          <p:cNvSpPr>
            <a:spLocks noGrp="1"/>
          </p:cNvSpPr>
          <p:nvPr>
            <p:ph type="ftr" sz="quarter" idx="11"/>
          </p:nvPr>
        </p:nvSpPr>
        <p:spPr>
          <a:xfrm>
            <a:off x="3028950" y="6588208"/>
            <a:ext cx="3086100" cy="269792"/>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a:t>幻灯片标题</a:t>
            </a:r>
            <a:endParaRPr lang="zh-CN" altLang="en-US" dirty="0"/>
          </a:p>
        </p:txBody>
      </p:sp>
      <p:sp>
        <p:nvSpPr>
          <p:cNvPr id="21" name="灯片编号占位符 20">
            <a:extLst>
              <a:ext uri="{FF2B5EF4-FFF2-40B4-BE49-F238E27FC236}">
                <a16:creationId xmlns:a16="http://schemas.microsoft.com/office/drawing/2014/main" id="{3CB22150-4CDC-43E8-92FD-4F92F20DCCAB}"/>
              </a:ext>
            </a:extLst>
          </p:cNvPr>
          <p:cNvSpPr>
            <a:spLocks noGrp="1"/>
          </p:cNvSpPr>
          <p:nvPr>
            <p:ph type="sldNum" sz="quarter" idx="12"/>
          </p:nvPr>
        </p:nvSpPr>
        <p:spPr>
          <a:xfrm>
            <a:off x="7634380" y="6590089"/>
            <a:ext cx="1509620" cy="267911"/>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35FE389D-2142-40F6-A969-B44017970034}" type="slidenum">
              <a:rPr lang="zh-CN" altLang="en-US" smtClean="0"/>
              <a:pPr/>
              <a:t>‹#›</a:t>
            </a:fld>
            <a:endParaRPr lang="zh-CN" altLang="en-US" dirty="0"/>
          </a:p>
        </p:txBody>
      </p:sp>
    </p:spTree>
    <p:extLst>
      <p:ext uri="{BB962C8B-B14F-4D97-AF65-F5344CB8AC3E}">
        <p14:creationId xmlns:p14="http://schemas.microsoft.com/office/powerpoint/2010/main" val="220729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6CC6B88-94CE-4DC3-B76A-B13D4C3F64D5}"/>
              </a:ext>
            </a:extLst>
          </p:cNvPr>
          <p:cNvSpPr/>
          <p:nvPr userDrawn="1"/>
        </p:nvSpPr>
        <p:spPr>
          <a:xfrm>
            <a:off x="0" y="-1"/>
            <a:ext cx="9144000" cy="681037"/>
          </a:xfrm>
          <a:prstGeom prst="rect">
            <a:avLst/>
          </a:prstGeom>
          <a:solidFill>
            <a:srgbClr val="003F88"/>
          </a:solidFill>
          <a:ln>
            <a:solidFill>
              <a:srgbClr val="003F88"/>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77637" y="30603"/>
            <a:ext cx="6626168" cy="595041"/>
          </a:xfrm>
        </p:spPr>
        <p:txBody>
          <a:bodyPr>
            <a:normAutofit/>
          </a:bodyPr>
          <a:lstStyle>
            <a:lvl1pPr>
              <a:defRPr sz="3200" b="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03286" y="1600200"/>
            <a:ext cx="8337429" cy="4740876"/>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pic>
        <p:nvPicPr>
          <p:cNvPr id="17" name="图形 16">
            <a:extLst>
              <a:ext uri="{FF2B5EF4-FFF2-40B4-BE49-F238E27FC236}">
                <a16:creationId xmlns:a16="http://schemas.microsoft.com/office/drawing/2014/main" id="{E246B469-1CCD-496B-96AE-03F2015D04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02" y="85996"/>
            <a:ext cx="1830761" cy="509042"/>
          </a:xfrm>
          <a:prstGeom prst="rect">
            <a:avLst/>
          </a:prstGeom>
        </p:spPr>
      </p:pic>
      <p:sp>
        <p:nvSpPr>
          <p:cNvPr id="18" name="矩形 17">
            <a:extLst>
              <a:ext uri="{FF2B5EF4-FFF2-40B4-BE49-F238E27FC236}">
                <a16:creationId xmlns:a16="http://schemas.microsoft.com/office/drawing/2014/main" id="{494F3BB0-CFD5-43E6-8A79-9EC744D635C4}"/>
              </a:ext>
            </a:extLst>
          </p:cNvPr>
          <p:cNvSpPr/>
          <p:nvPr userDrawn="1"/>
        </p:nvSpPr>
        <p:spPr>
          <a:xfrm>
            <a:off x="0" y="6590581"/>
            <a:ext cx="9144000" cy="267419"/>
          </a:xfrm>
          <a:prstGeom prst="rect">
            <a:avLst/>
          </a:prstGeom>
          <a:solidFill>
            <a:srgbClr val="003F88"/>
          </a:solidFill>
          <a:ln>
            <a:solidFill>
              <a:srgbClr val="003F88"/>
            </a:solidFill>
          </a:ln>
          <a:effectLst>
            <a:outerShdw blurRad="508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日期占位符 18">
            <a:extLst>
              <a:ext uri="{FF2B5EF4-FFF2-40B4-BE49-F238E27FC236}">
                <a16:creationId xmlns:a16="http://schemas.microsoft.com/office/drawing/2014/main" id="{862BEA87-06F7-4A5F-ACC7-3DB7DAD2D1B2}"/>
              </a:ext>
            </a:extLst>
          </p:cNvPr>
          <p:cNvSpPr>
            <a:spLocks noGrp="1"/>
          </p:cNvSpPr>
          <p:nvPr>
            <p:ph type="dt" sz="half" idx="10"/>
          </p:nvPr>
        </p:nvSpPr>
        <p:spPr>
          <a:xfrm>
            <a:off x="-1081" y="6588208"/>
            <a:ext cx="1510701" cy="268103"/>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69F4819B-84BE-45DC-A677-96FF35CE8F44}" type="datetime1">
              <a:rPr lang="zh-CN" altLang="en-US" smtClean="0"/>
              <a:t>2022/1/30</a:t>
            </a:fld>
            <a:endParaRPr lang="zh-CN" altLang="en-US"/>
          </a:p>
        </p:txBody>
      </p:sp>
      <p:sp>
        <p:nvSpPr>
          <p:cNvPr id="20" name="页脚占位符 19">
            <a:extLst>
              <a:ext uri="{FF2B5EF4-FFF2-40B4-BE49-F238E27FC236}">
                <a16:creationId xmlns:a16="http://schemas.microsoft.com/office/drawing/2014/main" id="{B9441050-81A8-4B47-9CE5-78195C7398CF}"/>
              </a:ext>
            </a:extLst>
          </p:cNvPr>
          <p:cNvSpPr>
            <a:spLocks noGrp="1"/>
          </p:cNvSpPr>
          <p:nvPr>
            <p:ph type="ftr" sz="quarter" idx="11"/>
          </p:nvPr>
        </p:nvSpPr>
        <p:spPr>
          <a:xfrm>
            <a:off x="3028950" y="6588208"/>
            <a:ext cx="3086100" cy="269792"/>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a:t>幻灯片标题</a:t>
            </a:r>
            <a:endParaRPr lang="zh-CN" altLang="en-US" dirty="0"/>
          </a:p>
        </p:txBody>
      </p:sp>
      <p:sp>
        <p:nvSpPr>
          <p:cNvPr id="21" name="灯片编号占位符 20">
            <a:extLst>
              <a:ext uri="{FF2B5EF4-FFF2-40B4-BE49-F238E27FC236}">
                <a16:creationId xmlns:a16="http://schemas.microsoft.com/office/drawing/2014/main" id="{3CB22150-4CDC-43E8-92FD-4F92F20DCCAB}"/>
              </a:ext>
            </a:extLst>
          </p:cNvPr>
          <p:cNvSpPr>
            <a:spLocks noGrp="1"/>
          </p:cNvSpPr>
          <p:nvPr>
            <p:ph type="sldNum" sz="quarter" idx="12"/>
          </p:nvPr>
        </p:nvSpPr>
        <p:spPr>
          <a:xfrm>
            <a:off x="7634380" y="6590089"/>
            <a:ext cx="1509620" cy="267911"/>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35FE389D-2142-40F6-A969-B44017970034}" type="slidenum">
              <a:rPr lang="zh-CN" altLang="en-US" smtClean="0"/>
              <a:pPr/>
              <a:t>‹#›</a:t>
            </a:fld>
            <a:endParaRPr lang="zh-CN" altLang="en-US" dirty="0"/>
          </a:p>
        </p:txBody>
      </p:sp>
      <p:sp>
        <p:nvSpPr>
          <p:cNvPr id="5" name="文本占位符 4">
            <a:extLst>
              <a:ext uri="{FF2B5EF4-FFF2-40B4-BE49-F238E27FC236}">
                <a16:creationId xmlns:a16="http://schemas.microsoft.com/office/drawing/2014/main" id="{3A3B5E71-B945-4F5C-AB78-130924E257EE}"/>
              </a:ext>
            </a:extLst>
          </p:cNvPr>
          <p:cNvSpPr>
            <a:spLocks noGrp="1"/>
          </p:cNvSpPr>
          <p:nvPr>
            <p:ph type="body" sz="quarter" idx="13" hasCustomPrompt="1"/>
          </p:nvPr>
        </p:nvSpPr>
        <p:spPr>
          <a:xfrm>
            <a:off x="403165" y="942048"/>
            <a:ext cx="8337550" cy="533400"/>
          </a:xfrm>
        </p:spPr>
        <p:txBody>
          <a:bodyPr/>
          <a:lstStyle>
            <a:lvl1pPr marL="0" indent="0" algn="ctr">
              <a:buNone/>
              <a:defRPr b="1">
                <a:latin typeface="微软雅黑 Light" panose="020B0502040204020203" pitchFamily="34" charset="-122"/>
                <a:ea typeface="微软雅黑 Light" panose="020B0502040204020203" pitchFamily="34" charset="-122"/>
              </a:defRPr>
            </a:lvl1pPr>
          </a:lstStyle>
          <a:p>
            <a:pPr lvl="0"/>
            <a:r>
              <a:rPr lang="zh-CN" altLang="en-US" dirty="0"/>
              <a:t>小标题</a:t>
            </a:r>
          </a:p>
        </p:txBody>
      </p:sp>
    </p:spTree>
    <p:extLst>
      <p:ext uri="{BB962C8B-B14F-4D97-AF65-F5344CB8AC3E}">
        <p14:creationId xmlns:p14="http://schemas.microsoft.com/office/powerpoint/2010/main" val="573341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6CC6B88-94CE-4DC3-B76A-B13D4C3F64D5}"/>
              </a:ext>
            </a:extLst>
          </p:cNvPr>
          <p:cNvSpPr/>
          <p:nvPr userDrawn="1"/>
        </p:nvSpPr>
        <p:spPr>
          <a:xfrm>
            <a:off x="0" y="-1"/>
            <a:ext cx="9144000" cy="681037"/>
          </a:xfrm>
          <a:prstGeom prst="rect">
            <a:avLst/>
          </a:prstGeom>
          <a:solidFill>
            <a:srgbClr val="003F88"/>
          </a:solidFill>
          <a:ln>
            <a:solidFill>
              <a:srgbClr val="003F88"/>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77637" y="30603"/>
            <a:ext cx="6626168" cy="595041"/>
          </a:xfrm>
        </p:spPr>
        <p:txBody>
          <a:bodyPr>
            <a:normAutofit/>
          </a:bodyPr>
          <a:lstStyle>
            <a:lvl1pPr>
              <a:defRPr sz="3200" b="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03287" y="1600200"/>
            <a:ext cx="4003613" cy="4740876"/>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pic>
        <p:nvPicPr>
          <p:cNvPr id="17" name="图形 16">
            <a:extLst>
              <a:ext uri="{FF2B5EF4-FFF2-40B4-BE49-F238E27FC236}">
                <a16:creationId xmlns:a16="http://schemas.microsoft.com/office/drawing/2014/main" id="{E246B469-1CCD-496B-96AE-03F2015D04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02" y="85996"/>
            <a:ext cx="1830761" cy="509042"/>
          </a:xfrm>
          <a:prstGeom prst="rect">
            <a:avLst/>
          </a:prstGeom>
        </p:spPr>
      </p:pic>
      <p:sp>
        <p:nvSpPr>
          <p:cNvPr id="18" name="矩形 17">
            <a:extLst>
              <a:ext uri="{FF2B5EF4-FFF2-40B4-BE49-F238E27FC236}">
                <a16:creationId xmlns:a16="http://schemas.microsoft.com/office/drawing/2014/main" id="{494F3BB0-CFD5-43E6-8A79-9EC744D635C4}"/>
              </a:ext>
            </a:extLst>
          </p:cNvPr>
          <p:cNvSpPr/>
          <p:nvPr userDrawn="1"/>
        </p:nvSpPr>
        <p:spPr>
          <a:xfrm>
            <a:off x="0" y="6590581"/>
            <a:ext cx="9144000" cy="267419"/>
          </a:xfrm>
          <a:prstGeom prst="rect">
            <a:avLst/>
          </a:prstGeom>
          <a:solidFill>
            <a:srgbClr val="003F88"/>
          </a:solidFill>
          <a:ln>
            <a:solidFill>
              <a:srgbClr val="003F88"/>
            </a:solidFill>
          </a:ln>
          <a:effectLst>
            <a:outerShdw blurRad="508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日期占位符 18">
            <a:extLst>
              <a:ext uri="{FF2B5EF4-FFF2-40B4-BE49-F238E27FC236}">
                <a16:creationId xmlns:a16="http://schemas.microsoft.com/office/drawing/2014/main" id="{862BEA87-06F7-4A5F-ACC7-3DB7DAD2D1B2}"/>
              </a:ext>
            </a:extLst>
          </p:cNvPr>
          <p:cNvSpPr>
            <a:spLocks noGrp="1"/>
          </p:cNvSpPr>
          <p:nvPr>
            <p:ph type="dt" sz="half" idx="10"/>
          </p:nvPr>
        </p:nvSpPr>
        <p:spPr>
          <a:xfrm>
            <a:off x="-1081" y="6588208"/>
            <a:ext cx="1510701" cy="268103"/>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397CD79B-826C-4F22-A4D8-817641D773D7}" type="datetime1">
              <a:rPr lang="zh-CN" altLang="en-US" smtClean="0"/>
              <a:t>2022/1/30</a:t>
            </a:fld>
            <a:endParaRPr lang="zh-CN" altLang="en-US"/>
          </a:p>
        </p:txBody>
      </p:sp>
      <p:sp>
        <p:nvSpPr>
          <p:cNvPr id="20" name="页脚占位符 19">
            <a:extLst>
              <a:ext uri="{FF2B5EF4-FFF2-40B4-BE49-F238E27FC236}">
                <a16:creationId xmlns:a16="http://schemas.microsoft.com/office/drawing/2014/main" id="{B9441050-81A8-4B47-9CE5-78195C7398CF}"/>
              </a:ext>
            </a:extLst>
          </p:cNvPr>
          <p:cNvSpPr>
            <a:spLocks noGrp="1"/>
          </p:cNvSpPr>
          <p:nvPr>
            <p:ph type="ftr" sz="quarter" idx="11"/>
          </p:nvPr>
        </p:nvSpPr>
        <p:spPr>
          <a:xfrm>
            <a:off x="3028950" y="6588208"/>
            <a:ext cx="3086100" cy="269792"/>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a:t>幻灯片标题</a:t>
            </a:r>
            <a:endParaRPr lang="zh-CN" altLang="en-US" dirty="0"/>
          </a:p>
        </p:txBody>
      </p:sp>
      <p:sp>
        <p:nvSpPr>
          <p:cNvPr id="21" name="灯片编号占位符 20">
            <a:extLst>
              <a:ext uri="{FF2B5EF4-FFF2-40B4-BE49-F238E27FC236}">
                <a16:creationId xmlns:a16="http://schemas.microsoft.com/office/drawing/2014/main" id="{3CB22150-4CDC-43E8-92FD-4F92F20DCCAB}"/>
              </a:ext>
            </a:extLst>
          </p:cNvPr>
          <p:cNvSpPr>
            <a:spLocks noGrp="1"/>
          </p:cNvSpPr>
          <p:nvPr>
            <p:ph type="sldNum" sz="quarter" idx="12"/>
          </p:nvPr>
        </p:nvSpPr>
        <p:spPr>
          <a:xfrm>
            <a:off x="7634380" y="6590089"/>
            <a:ext cx="1509620" cy="267911"/>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35FE389D-2142-40F6-A969-B44017970034}" type="slidenum">
              <a:rPr lang="zh-CN" altLang="en-US" smtClean="0"/>
              <a:pPr/>
              <a:t>‹#›</a:t>
            </a:fld>
            <a:endParaRPr lang="zh-CN" altLang="en-US" dirty="0"/>
          </a:p>
        </p:txBody>
      </p:sp>
      <p:sp>
        <p:nvSpPr>
          <p:cNvPr id="5" name="文本占位符 4">
            <a:extLst>
              <a:ext uri="{FF2B5EF4-FFF2-40B4-BE49-F238E27FC236}">
                <a16:creationId xmlns:a16="http://schemas.microsoft.com/office/drawing/2014/main" id="{3A3B5E71-B945-4F5C-AB78-130924E257EE}"/>
              </a:ext>
            </a:extLst>
          </p:cNvPr>
          <p:cNvSpPr>
            <a:spLocks noGrp="1"/>
          </p:cNvSpPr>
          <p:nvPr>
            <p:ph type="body" sz="quarter" idx="13" hasCustomPrompt="1"/>
          </p:nvPr>
        </p:nvSpPr>
        <p:spPr>
          <a:xfrm>
            <a:off x="403165" y="942048"/>
            <a:ext cx="8337550" cy="533400"/>
          </a:xfrm>
        </p:spPr>
        <p:txBody>
          <a:bodyPr/>
          <a:lstStyle>
            <a:lvl1pPr marL="0" indent="0" algn="ctr">
              <a:buNone/>
              <a:defRPr b="1">
                <a:latin typeface="微软雅黑 Light" panose="020B0502040204020203" pitchFamily="34" charset="-122"/>
                <a:ea typeface="微软雅黑 Light" panose="020B0502040204020203" pitchFamily="34" charset="-122"/>
              </a:defRPr>
            </a:lvl1pPr>
          </a:lstStyle>
          <a:p>
            <a:pPr lvl="0"/>
            <a:r>
              <a:rPr lang="zh-CN" altLang="en-US" dirty="0"/>
              <a:t>小标题</a:t>
            </a:r>
          </a:p>
        </p:txBody>
      </p:sp>
      <p:sp>
        <p:nvSpPr>
          <p:cNvPr id="11" name="Content Placeholder 2">
            <a:extLst>
              <a:ext uri="{FF2B5EF4-FFF2-40B4-BE49-F238E27FC236}">
                <a16:creationId xmlns:a16="http://schemas.microsoft.com/office/drawing/2014/main" id="{D864FD7E-1B32-4048-8E81-AD458C901388}"/>
              </a:ext>
            </a:extLst>
          </p:cNvPr>
          <p:cNvSpPr>
            <a:spLocks noGrp="1"/>
          </p:cNvSpPr>
          <p:nvPr>
            <p:ph idx="14"/>
          </p:nvPr>
        </p:nvSpPr>
        <p:spPr>
          <a:xfrm>
            <a:off x="4737099" y="1600200"/>
            <a:ext cx="4003613" cy="4740876"/>
          </a:xfrm>
        </p:spPr>
        <p:txBody>
          <a:bodyPr/>
          <a:lstStyle>
            <a:lvl1pPr>
              <a:defRPr>
                <a:latin typeface="微软雅黑 Light" panose="020B0502040204020203" pitchFamily="34" charset="-122"/>
                <a:ea typeface="微软雅黑 Light" panose="020B0502040204020203" pitchFamily="34" charset="-122"/>
              </a:defRPr>
            </a:lvl1pPr>
            <a:lvl2pPr>
              <a:defRPr>
                <a:latin typeface="微软雅黑 Light" panose="020B0502040204020203" pitchFamily="34" charset="-122"/>
                <a:ea typeface="微软雅黑 Light" panose="020B0502040204020203" pitchFamily="34" charset="-122"/>
              </a:defRPr>
            </a:lvl2pPr>
            <a:lvl3pPr>
              <a:defRPr>
                <a:latin typeface="微软雅黑 Light" panose="020B0502040204020203" pitchFamily="34" charset="-122"/>
                <a:ea typeface="微软雅黑 Light" panose="020B0502040204020203" pitchFamily="34" charset="-122"/>
              </a:defRPr>
            </a:lvl3pPr>
            <a:lvl4pPr>
              <a:defRPr>
                <a:latin typeface="微软雅黑 Light" panose="020B0502040204020203" pitchFamily="34" charset="-122"/>
                <a:ea typeface="微软雅黑 Light" panose="020B0502040204020203" pitchFamily="34" charset="-122"/>
              </a:defRPr>
            </a:lvl4pPr>
            <a:lvl5pPr>
              <a:defRPr>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cxnSp>
        <p:nvCxnSpPr>
          <p:cNvPr id="12" name="直接连接符 11">
            <a:extLst>
              <a:ext uri="{FF2B5EF4-FFF2-40B4-BE49-F238E27FC236}">
                <a16:creationId xmlns:a16="http://schemas.microsoft.com/office/drawing/2014/main" id="{C2966929-AB17-44F7-9023-BCC5E5EC1064}"/>
              </a:ext>
            </a:extLst>
          </p:cNvPr>
          <p:cNvCxnSpPr>
            <a:cxnSpLocks/>
          </p:cNvCxnSpPr>
          <p:nvPr userDrawn="1"/>
        </p:nvCxnSpPr>
        <p:spPr>
          <a:xfrm>
            <a:off x="4572000" y="1600200"/>
            <a:ext cx="0" cy="4740876"/>
          </a:xfrm>
          <a:prstGeom prst="line">
            <a:avLst/>
          </a:prstGeom>
          <a:ln w="25400">
            <a:solidFill>
              <a:srgbClr val="003F88">
                <a:alpha val="1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417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6CC6B88-94CE-4DC3-B76A-B13D4C3F64D5}"/>
              </a:ext>
            </a:extLst>
          </p:cNvPr>
          <p:cNvSpPr/>
          <p:nvPr userDrawn="1"/>
        </p:nvSpPr>
        <p:spPr>
          <a:xfrm>
            <a:off x="0" y="-1"/>
            <a:ext cx="9144000" cy="681037"/>
          </a:xfrm>
          <a:prstGeom prst="rect">
            <a:avLst/>
          </a:prstGeom>
          <a:solidFill>
            <a:srgbClr val="003F88"/>
          </a:solidFill>
          <a:ln>
            <a:solidFill>
              <a:srgbClr val="003F88"/>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77637" y="30603"/>
            <a:ext cx="6626168" cy="595041"/>
          </a:xfrm>
        </p:spPr>
        <p:txBody>
          <a:bodyPr>
            <a:normAutofit/>
          </a:bodyPr>
          <a:lstStyle>
            <a:lvl1pPr>
              <a:defRPr sz="3200" b="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pic>
        <p:nvPicPr>
          <p:cNvPr id="17" name="图形 16">
            <a:extLst>
              <a:ext uri="{FF2B5EF4-FFF2-40B4-BE49-F238E27FC236}">
                <a16:creationId xmlns:a16="http://schemas.microsoft.com/office/drawing/2014/main" id="{E246B469-1CCD-496B-96AE-03F2015D04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02" y="85996"/>
            <a:ext cx="1830761" cy="509042"/>
          </a:xfrm>
          <a:prstGeom prst="rect">
            <a:avLst/>
          </a:prstGeom>
        </p:spPr>
      </p:pic>
      <p:sp>
        <p:nvSpPr>
          <p:cNvPr id="18" name="矩形 17">
            <a:extLst>
              <a:ext uri="{FF2B5EF4-FFF2-40B4-BE49-F238E27FC236}">
                <a16:creationId xmlns:a16="http://schemas.microsoft.com/office/drawing/2014/main" id="{494F3BB0-CFD5-43E6-8A79-9EC744D635C4}"/>
              </a:ext>
            </a:extLst>
          </p:cNvPr>
          <p:cNvSpPr/>
          <p:nvPr userDrawn="1"/>
        </p:nvSpPr>
        <p:spPr>
          <a:xfrm>
            <a:off x="0" y="6590581"/>
            <a:ext cx="9144000" cy="267419"/>
          </a:xfrm>
          <a:prstGeom prst="rect">
            <a:avLst/>
          </a:prstGeom>
          <a:solidFill>
            <a:srgbClr val="003F88"/>
          </a:solidFill>
          <a:ln>
            <a:solidFill>
              <a:srgbClr val="003F88"/>
            </a:solidFill>
          </a:ln>
          <a:effectLst>
            <a:outerShdw blurRad="508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日期占位符 18">
            <a:extLst>
              <a:ext uri="{FF2B5EF4-FFF2-40B4-BE49-F238E27FC236}">
                <a16:creationId xmlns:a16="http://schemas.microsoft.com/office/drawing/2014/main" id="{862BEA87-06F7-4A5F-ACC7-3DB7DAD2D1B2}"/>
              </a:ext>
            </a:extLst>
          </p:cNvPr>
          <p:cNvSpPr>
            <a:spLocks noGrp="1"/>
          </p:cNvSpPr>
          <p:nvPr>
            <p:ph type="dt" sz="half" idx="10"/>
          </p:nvPr>
        </p:nvSpPr>
        <p:spPr>
          <a:xfrm>
            <a:off x="-1081" y="6588208"/>
            <a:ext cx="1510701" cy="268103"/>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1E09889F-35A5-43B8-BC7D-F2AEEAABC2EA}" type="datetime1">
              <a:rPr lang="zh-CN" altLang="en-US" smtClean="0"/>
              <a:t>2022/1/30</a:t>
            </a:fld>
            <a:endParaRPr lang="zh-CN" altLang="en-US"/>
          </a:p>
        </p:txBody>
      </p:sp>
      <p:sp>
        <p:nvSpPr>
          <p:cNvPr id="20" name="页脚占位符 19">
            <a:extLst>
              <a:ext uri="{FF2B5EF4-FFF2-40B4-BE49-F238E27FC236}">
                <a16:creationId xmlns:a16="http://schemas.microsoft.com/office/drawing/2014/main" id="{B9441050-81A8-4B47-9CE5-78195C7398CF}"/>
              </a:ext>
            </a:extLst>
          </p:cNvPr>
          <p:cNvSpPr>
            <a:spLocks noGrp="1"/>
          </p:cNvSpPr>
          <p:nvPr>
            <p:ph type="ftr" sz="quarter" idx="11"/>
          </p:nvPr>
        </p:nvSpPr>
        <p:spPr>
          <a:xfrm>
            <a:off x="3028950" y="6588208"/>
            <a:ext cx="3086100" cy="269792"/>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a:t>幻灯片标题</a:t>
            </a:r>
            <a:endParaRPr lang="zh-CN" altLang="en-US" dirty="0"/>
          </a:p>
        </p:txBody>
      </p:sp>
      <p:sp>
        <p:nvSpPr>
          <p:cNvPr id="21" name="灯片编号占位符 20">
            <a:extLst>
              <a:ext uri="{FF2B5EF4-FFF2-40B4-BE49-F238E27FC236}">
                <a16:creationId xmlns:a16="http://schemas.microsoft.com/office/drawing/2014/main" id="{3CB22150-4CDC-43E8-92FD-4F92F20DCCAB}"/>
              </a:ext>
            </a:extLst>
          </p:cNvPr>
          <p:cNvSpPr>
            <a:spLocks noGrp="1"/>
          </p:cNvSpPr>
          <p:nvPr>
            <p:ph type="sldNum" sz="quarter" idx="12"/>
          </p:nvPr>
        </p:nvSpPr>
        <p:spPr>
          <a:xfrm>
            <a:off x="7634380" y="6590089"/>
            <a:ext cx="1509620" cy="267911"/>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35FE389D-2142-40F6-A969-B44017970034}" type="slidenum">
              <a:rPr lang="zh-CN" altLang="en-US" smtClean="0"/>
              <a:pPr/>
              <a:t>‹#›</a:t>
            </a:fld>
            <a:endParaRPr lang="zh-CN" altLang="en-US" dirty="0"/>
          </a:p>
        </p:txBody>
      </p:sp>
    </p:spTree>
    <p:extLst>
      <p:ext uri="{BB962C8B-B14F-4D97-AF65-F5344CB8AC3E}">
        <p14:creationId xmlns:p14="http://schemas.microsoft.com/office/powerpoint/2010/main" val="2545926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6CC6B88-94CE-4DC3-B76A-B13D4C3F64D5}"/>
              </a:ext>
            </a:extLst>
          </p:cNvPr>
          <p:cNvSpPr/>
          <p:nvPr userDrawn="1"/>
        </p:nvSpPr>
        <p:spPr>
          <a:xfrm>
            <a:off x="0" y="-1"/>
            <a:ext cx="9144000" cy="681037"/>
          </a:xfrm>
          <a:prstGeom prst="rect">
            <a:avLst/>
          </a:prstGeom>
          <a:solidFill>
            <a:srgbClr val="003F88"/>
          </a:solidFill>
          <a:ln>
            <a:solidFill>
              <a:srgbClr val="003F88"/>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a:extLst>
              <a:ext uri="{FF2B5EF4-FFF2-40B4-BE49-F238E27FC236}">
                <a16:creationId xmlns:a16="http://schemas.microsoft.com/office/drawing/2014/main" id="{E246B469-1CCD-496B-96AE-03F2015D04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6620" y="85996"/>
            <a:ext cx="1830761" cy="509042"/>
          </a:xfrm>
          <a:prstGeom prst="rect">
            <a:avLst/>
          </a:prstGeom>
        </p:spPr>
      </p:pic>
      <p:sp>
        <p:nvSpPr>
          <p:cNvPr id="18" name="矩形 17">
            <a:extLst>
              <a:ext uri="{FF2B5EF4-FFF2-40B4-BE49-F238E27FC236}">
                <a16:creationId xmlns:a16="http://schemas.microsoft.com/office/drawing/2014/main" id="{494F3BB0-CFD5-43E6-8A79-9EC744D635C4}"/>
              </a:ext>
            </a:extLst>
          </p:cNvPr>
          <p:cNvSpPr/>
          <p:nvPr userDrawn="1"/>
        </p:nvSpPr>
        <p:spPr>
          <a:xfrm>
            <a:off x="0" y="6590581"/>
            <a:ext cx="9144000" cy="267419"/>
          </a:xfrm>
          <a:prstGeom prst="rect">
            <a:avLst/>
          </a:prstGeom>
          <a:solidFill>
            <a:srgbClr val="003F88"/>
          </a:solidFill>
          <a:ln>
            <a:solidFill>
              <a:srgbClr val="003F88"/>
            </a:solidFill>
          </a:ln>
          <a:effectLst>
            <a:outerShdw blurRad="508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日期占位符 18">
            <a:extLst>
              <a:ext uri="{FF2B5EF4-FFF2-40B4-BE49-F238E27FC236}">
                <a16:creationId xmlns:a16="http://schemas.microsoft.com/office/drawing/2014/main" id="{862BEA87-06F7-4A5F-ACC7-3DB7DAD2D1B2}"/>
              </a:ext>
            </a:extLst>
          </p:cNvPr>
          <p:cNvSpPr>
            <a:spLocks noGrp="1"/>
          </p:cNvSpPr>
          <p:nvPr>
            <p:ph type="dt" sz="half" idx="10"/>
          </p:nvPr>
        </p:nvSpPr>
        <p:spPr>
          <a:xfrm>
            <a:off x="-1081" y="6588208"/>
            <a:ext cx="1510701" cy="268103"/>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78C26EB8-A4D4-402D-9DD8-FADDF29174E4}" type="datetime1">
              <a:rPr lang="zh-CN" altLang="en-US" smtClean="0"/>
              <a:t>2022/1/30</a:t>
            </a:fld>
            <a:endParaRPr lang="zh-CN" altLang="en-US"/>
          </a:p>
        </p:txBody>
      </p:sp>
      <p:sp>
        <p:nvSpPr>
          <p:cNvPr id="20" name="页脚占位符 19">
            <a:extLst>
              <a:ext uri="{FF2B5EF4-FFF2-40B4-BE49-F238E27FC236}">
                <a16:creationId xmlns:a16="http://schemas.microsoft.com/office/drawing/2014/main" id="{B9441050-81A8-4B47-9CE5-78195C7398CF}"/>
              </a:ext>
            </a:extLst>
          </p:cNvPr>
          <p:cNvSpPr>
            <a:spLocks noGrp="1"/>
          </p:cNvSpPr>
          <p:nvPr>
            <p:ph type="ftr" sz="quarter" idx="11"/>
          </p:nvPr>
        </p:nvSpPr>
        <p:spPr>
          <a:xfrm>
            <a:off x="3028950" y="6588208"/>
            <a:ext cx="3086100" cy="269792"/>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a:t>幻灯片标题</a:t>
            </a:r>
            <a:endParaRPr lang="zh-CN" altLang="en-US" dirty="0"/>
          </a:p>
        </p:txBody>
      </p:sp>
      <p:sp>
        <p:nvSpPr>
          <p:cNvPr id="21" name="灯片编号占位符 20">
            <a:extLst>
              <a:ext uri="{FF2B5EF4-FFF2-40B4-BE49-F238E27FC236}">
                <a16:creationId xmlns:a16="http://schemas.microsoft.com/office/drawing/2014/main" id="{3CB22150-4CDC-43E8-92FD-4F92F20DCCAB}"/>
              </a:ext>
            </a:extLst>
          </p:cNvPr>
          <p:cNvSpPr>
            <a:spLocks noGrp="1"/>
          </p:cNvSpPr>
          <p:nvPr>
            <p:ph type="sldNum" sz="quarter" idx="12"/>
          </p:nvPr>
        </p:nvSpPr>
        <p:spPr>
          <a:xfrm>
            <a:off x="7634380" y="6590089"/>
            <a:ext cx="1509620" cy="267911"/>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35FE389D-2142-40F6-A969-B44017970034}" type="slidenum">
              <a:rPr lang="zh-CN" altLang="en-US" smtClean="0"/>
              <a:pPr/>
              <a:t>‹#›</a:t>
            </a:fld>
            <a:endParaRPr lang="zh-CN" altLang="en-US" dirty="0"/>
          </a:p>
        </p:txBody>
      </p:sp>
      <p:sp>
        <p:nvSpPr>
          <p:cNvPr id="5" name="文本占位符 4">
            <a:extLst>
              <a:ext uri="{FF2B5EF4-FFF2-40B4-BE49-F238E27FC236}">
                <a16:creationId xmlns:a16="http://schemas.microsoft.com/office/drawing/2014/main" id="{9AE2907B-45E3-4ED4-AAF4-5D155878E694}"/>
              </a:ext>
            </a:extLst>
          </p:cNvPr>
          <p:cNvSpPr>
            <a:spLocks noGrp="1"/>
          </p:cNvSpPr>
          <p:nvPr>
            <p:ph type="body" sz="quarter" idx="13" hasCustomPrompt="1"/>
          </p:nvPr>
        </p:nvSpPr>
        <p:spPr>
          <a:xfrm>
            <a:off x="2702306" y="2971800"/>
            <a:ext cx="3739388" cy="914400"/>
          </a:xfrm>
        </p:spPr>
        <p:txBody>
          <a:bodyPr anchor="ctr" anchorCtr="1"/>
          <a:lstStyle>
            <a:lvl1pPr marL="0" indent="0" algn="ctr">
              <a:buNone/>
              <a:defRPr/>
            </a:lvl1pPr>
          </a:lstStyle>
          <a:p>
            <a:pPr lvl="0"/>
            <a:r>
              <a:rPr lang="zh-CN" altLang="en-US" dirty="0"/>
              <a:t>节标题</a:t>
            </a:r>
          </a:p>
        </p:txBody>
      </p:sp>
    </p:spTree>
    <p:extLst>
      <p:ext uri="{BB962C8B-B14F-4D97-AF65-F5344CB8AC3E}">
        <p14:creationId xmlns:p14="http://schemas.microsoft.com/office/powerpoint/2010/main" val="1951551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6CC6B88-94CE-4DC3-B76A-B13D4C3F64D5}"/>
              </a:ext>
            </a:extLst>
          </p:cNvPr>
          <p:cNvSpPr/>
          <p:nvPr userDrawn="1"/>
        </p:nvSpPr>
        <p:spPr>
          <a:xfrm>
            <a:off x="0" y="-1"/>
            <a:ext cx="9144000" cy="681037"/>
          </a:xfrm>
          <a:prstGeom prst="rect">
            <a:avLst/>
          </a:prstGeom>
          <a:solidFill>
            <a:srgbClr val="003F88"/>
          </a:solidFill>
          <a:ln>
            <a:solidFill>
              <a:srgbClr val="003F88"/>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a:extLst>
              <a:ext uri="{FF2B5EF4-FFF2-40B4-BE49-F238E27FC236}">
                <a16:creationId xmlns:a16="http://schemas.microsoft.com/office/drawing/2014/main" id="{E246B469-1CCD-496B-96AE-03F2015D04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6620" y="85996"/>
            <a:ext cx="1830761" cy="509042"/>
          </a:xfrm>
          <a:prstGeom prst="rect">
            <a:avLst/>
          </a:prstGeom>
        </p:spPr>
      </p:pic>
      <p:sp>
        <p:nvSpPr>
          <p:cNvPr id="18" name="矩形 17">
            <a:extLst>
              <a:ext uri="{FF2B5EF4-FFF2-40B4-BE49-F238E27FC236}">
                <a16:creationId xmlns:a16="http://schemas.microsoft.com/office/drawing/2014/main" id="{494F3BB0-CFD5-43E6-8A79-9EC744D635C4}"/>
              </a:ext>
            </a:extLst>
          </p:cNvPr>
          <p:cNvSpPr/>
          <p:nvPr userDrawn="1"/>
        </p:nvSpPr>
        <p:spPr>
          <a:xfrm>
            <a:off x="0" y="6590581"/>
            <a:ext cx="9144000" cy="267419"/>
          </a:xfrm>
          <a:prstGeom prst="rect">
            <a:avLst/>
          </a:prstGeom>
          <a:solidFill>
            <a:srgbClr val="003F88"/>
          </a:solidFill>
          <a:ln>
            <a:solidFill>
              <a:srgbClr val="003F88"/>
            </a:solidFill>
          </a:ln>
          <a:effectLst>
            <a:outerShdw blurRad="50800" dist="127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日期占位符 18">
            <a:extLst>
              <a:ext uri="{FF2B5EF4-FFF2-40B4-BE49-F238E27FC236}">
                <a16:creationId xmlns:a16="http://schemas.microsoft.com/office/drawing/2014/main" id="{862BEA87-06F7-4A5F-ACC7-3DB7DAD2D1B2}"/>
              </a:ext>
            </a:extLst>
          </p:cNvPr>
          <p:cNvSpPr>
            <a:spLocks noGrp="1"/>
          </p:cNvSpPr>
          <p:nvPr>
            <p:ph type="dt" sz="half" idx="10"/>
          </p:nvPr>
        </p:nvSpPr>
        <p:spPr>
          <a:xfrm>
            <a:off x="-1081" y="6588208"/>
            <a:ext cx="1510701" cy="268103"/>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86EF77BB-B51E-446C-8712-069589760AB5}" type="datetime1">
              <a:rPr lang="zh-CN" altLang="en-US" smtClean="0"/>
              <a:t>2022/1/30</a:t>
            </a:fld>
            <a:endParaRPr lang="zh-CN" altLang="en-US"/>
          </a:p>
        </p:txBody>
      </p:sp>
      <p:sp>
        <p:nvSpPr>
          <p:cNvPr id="20" name="页脚占位符 19">
            <a:extLst>
              <a:ext uri="{FF2B5EF4-FFF2-40B4-BE49-F238E27FC236}">
                <a16:creationId xmlns:a16="http://schemas.microsoft.com/office/drawing/2014/main" id="{B9441050-81A8-4B47-9CE5-78195C7398CF}"/>
              </a:ext>
            </a:extLst>
          </p:cNvPr>
          <p:cNvSpPr>
            <a:spLocks noGrp="1"/>
          </p:cNvSpPr>
          <p:nvPr>
            <p:ph type="ftr" sz="quarter" idx="11"/>
          </p:nvPr>
        </p:nvSpPr>
        <p:spPr>
          <a:xfrm>
            <a:off x="3028950" y="6588208"/>
            <a:ext cx="3086100" cy="269792"/>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r>
              <a:rPr lang="zh-CN" altLang="en-US"/>
              <a:t>幻灯片标题</a:t>
            </a:r>
            <a:endParaRPr lang="zh-CN" altLang="en-US" dirty="0"/>
          </a:p>
        </p:txBody>
      </p:sp>
      <p:sp>
        <p:nvSpPr>
          <p:cNvPr id="21" name="灯片编号占位符 20">
            <a:extLst>
              <a:ext uri="{FF2B5EF4-FFF2-40B4-BE49-F238E27FC236}">
                <a16:creationId xmlns:a16="http://schemas.microsoft.com/office/drawing/2014/main" id="{3CB22150-4CDC-43E8-92FD-4F92F20DCCAB}"/>
              </a:ext>
            </a:extLst>
          </p:cNvPr>
          <p:cNvSpPr>
            <a:spLocks noGrp="1"/>
          </p:cNvSpPr>
          <p:nvPr>
            <p:ph type="sldNum" sz="quarter" idx="12"/>
          </p:nvPr>
        </p:nvSpPr>
        <p:spPr>
          <a:xfrm>
            <a:off x="7634380" y="6590089"/>
            <a:ext cx="1509620" cy="267911"/>
          </a:xfrm>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35FE389D-2142-40F6-A969-B44017970034}" type="slidenum">
              <a:rPr lang="zh-CN" altLang="en-US" smtClean="0"/>
              <a:pPr/>
              <a:t>‹#›</a:t>
            </a:fld>
            <a:endParaRPr lang="zh-CN" altLang="en-US" dirty="0"/>
          </a:p>
        </p:txBody>
      </p:sp>
      <p:sp>
        <p:nvSpPr>
          <p:cNvPr id="5" name="文本占位符 4">
            <a:extLst>
              <a:ext uri="{FF2B5EF4-FFF2-40B4-BE49-F238E27FC236}">
                <a16:creationId xmlns:a16="http://schemas.microsoft.com/office/drawing/2014/main" id="{9AE2907B-45E3-4ED4-AAF4-5D155878E694}"/>
              </a:ext>
            </a:extLst>
          </p:cNvPr>
          <p:cNvSpPr>
            <a:spLocks noGrp="1"/>
          </p:cNvSpPr>
          <p:nvPr>
            <p:ph type="body" sz="quarter" idx="13" hasCustomPrompt="1"/>
          </p:nvPr>
        </p:nvSpPr>
        <p:spPr>
          <a:xfrm>
            <a:off x="596779" y="2971800"/>
            <a:ext cx="3739388" cy="914400"/>
          </a:xfrm>
        </p:spPr>
        <p:txBody>
          <a:bodyPr anchor="ctr" anchorCtr="1"/>
          <a:lstStyle>
            <a:lvl1pPr marL="0" indent="0" algn="ctr">
              <a:buNone/>
              <a:defRPr/>
            </a:lvl1pPr>
          </a:lstStyle>
          <a:p>
            <a:pPr lvl="0"/>
            <a:r>
              <a:rPr lang="zh-CN" altLang="en-US" dirty="0"/>
              <a:t>节标题</a:t>
            </a:r>
          </a:p>
        </p:txBody>
      </p:sp>
      <p:cxnSp>
        <p:nvCxnSpPr>
          <p:cNvPr id="3" name="直接连接符 2">
            <a:extLst>
              <a:ext uri="{FF2B5EF4-FFF2-40B4-BE49-F238E27FC236}">
                <a16:creationId xmlns:a16="http://schemas.microsoft.com/office/drawing/2014/main" id="{06043413-7495-4C54-B5D6-D3CB2F9DB716}"/>
              </a:ext>
            </a:extLst>
          </p:cNvPr>
          <p:cNvCxnSpPr/>
          <p:nvPr userDrawn="1"/>
        </p:nvCxnSpPr>
        <p:spPr>
          <a:xfrm>
            <a:off x="4572000" y="1383632"/>
            <a:ext cx="0" cy="4090736"/>
          </a:xfrm>
          <a:prstGeom prst="line">
            <a:avLst/>
          </a:prstGeom>
          <a:ln w="25400">
            <a:solidFill>
              <a:srgbClr val="003F88">
                <a:alpha val="15000"/>
              </a:srgbClr>
            </a:solidFill>
          </a:ln>
        </p:spPr>
        <p:style>
          <a:lnRef idx="1">
            <a:schemeClr val="accent1"/>
          </a:lnRef>
          <a:fillRef idx="0">
            <a:schemeClr val="accent1"/>
          </a:fillRef>
          <a:effectRef idx="0">
            <a:schemeClr val="accent1"/>
          </a:effectRef>
          <a:fontRef idx="minor">
            <a:schemeClr val="tx1"/>
          </a:fontRef>
        </p:style>
      </p:cxnSp>
      <p:sp>
        <p:nvSpPr>
          <p:cNvPr id="6" name="文本占位符 5">
            <a:extLst>
              <a:ext uri="{FF2B5EF4-FFF2-40B4-BE49-F238E27FC236}">
                <a16:creationId xmlns:a16="http://schemas.microsoft.com/office/drawing/2014/main" id="{862B9F2A-DF33-4C9A-94F3-1A79536D53E4}"/>
              </a:ext>
            </a:extLst>
          </p:cNvPr>
          <p:cNvSpPr>
            <a:spLocks noGrp="1"/>
          </p:cNvSpPr>
          <p:nvPr>
            <p:ph type="body" sz="quarter" idx="14" hasCustomPrompt="1"/>
          </p:nvPr>
        </p:nvSpPr>
        <p:spPr>
          <a:xfrm>
            <a:off x="4729163" y="1371600"/>
            <a:ext cx="3817937" cy="4114800"/>
          </a:xfrm>
        </p:spPr>
        <p:txBody>
          <a:bodyPr anchor="ctr" anchorCtr="1"/>
          <a:lstStyle>
            <a:lvl1pPr>
              <a:defRPr/>
            </a:lvl1pPr>
          </a:lstStyle>
          <a:p>
            <a:pPr lvl="0"/>
            <a:r>
              <a:rPr lang="zh-CN" altLang="en-US" dirty="0"/>
              <a:t>节目录</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01284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0EC3089-0BD1-40CD-8509-0C8D0ABB3B6C}" type="datetime1">
              <a:rPr lang="zh-CN" altLang="en-US" smtClean="0"/>
              <a:t>2022/1/30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r>
              <a:rPr lang="zh-CN" altLang="en-US"/>
              <a:t>幻灯片标题</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35FE389D-2142-40F6-A969-B44017970034}" type="slidenum">
              <a:rPr lang="zh-CN" altLang="en-US" smtClean="0"/>
              <a:pPr/>
              <a:t>‹#›</a:t>
            </a:fld>
            <a:endParaRPr lang="zh-CN" altLang="en-US"/>
          </a:p>
        </p:txBody>
      </p:sp>
    </p:spTree>
    <p:extLst>
      <p:ext uri="{BB962C8B-B14F-4D97-AF65-F5344CB8AC3E}">
        <p14:creationId xmlns:p14="http://schemas.microsoft.com/office/powerpoint/2010/main" val="1632406210"/>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2" r:id="rId4"/>
    <p:sldLayoutId id="2147483668" r:id="rId5"/>
    <p:sldLayoutId id="2147483669" r:id="rId6"/>
    <p:sldLayoutId id="2147483667" r:id="rId7"/>
    <p:sldLayoutId id="2147483665" r:id="rId8"/>
    <p:sldLayoutId id="2147483666" r:id="rId9"/>
  </p:sldLayoutIdLst>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F6C7F-990F-4C5F-9F30-F96046F49B0D}"/>
              </a:ext>
            </a:extLst>
          </p:cNvPr>
          <p:cNvSpPr>
            <a:spLocks noGrp="1"/>
          </p:cNvSpPr>
          <p:nvPr>
            <p:ph type="ctrTitle"/>
          </p:nvPr>
        </p:nvSpPr>
        <p:spPr>
          <a:xfrm>
            <a:off x="597024" y="2009583"/>
            <a:ext cx="8307280" cy="681037"/>
          </a:xfrm>
        </p:spPr>
        <p:txBody>
          <a:bodyPr>
            <a:noAutofit/>
          </a:bodyPr>
          <a:lstStyle/>
          <a:p>
            <a:r>
              <a:rPr lang="zh-CN" altLang="en-US" sz="2800" dirty="0"/>
              <a:t>区块链隐私保护研究与实践综述</a:t>
            </a:r>
          </a:p>
        </p:txBody>
      </p:sp>
      <p:sp>
        <p:nvSpPr>
          <p:cNvPr id="3" name="文本占位符 2">
            <a:extLst>
              <a:ext uri="{FF2B5EF4-FFF2-40B4-BE49-F238E27FC236}">
                <a16:creationId xmlns:a16="http://schemas.microsoft.com/office/drawing/2014/main" id="{91269E64-05A9-4C04-A10C-7AFF75FEF780}"/>
              </a:ext>
            </a:extLst>
          </p:cNvPr>
          <p:cNvSpPr>
            <a:spLocks noGrp="1"/>
          </p:cNvSpPr>
          <p:nvPr>
            <p:ph type="body" sz="quarter" idx="10"/>
          </p:nvPr>
        </p:nvSpPr>
        <p:spPr>
          <a:xfrm>
            <a:off x="1778863" y="2702987"/>
            <a:ext cx="5943601" cy="1217987"/>
          </a:xfrm>
        </p:spPr>
        <p:txBody>
          <a:bodyPr>
            <a:normAutofit/>
          </a:bodyPr>
          <a:lstStyle/>
          <a:p>
            <a:r>
              <a:rPr lang="zh-CN" altLang="en-US" sz="2400" dirty="0"/>
              <a:t>张奥</a:t>
            </a:r>
            <a:r>
              <a:rPr lang="en-US" altLang="zh-CN" sz="2400" dirty="0"/>
              <a:t>,</a:t>
            </a:r>
            <a:r>
              <a:rPr lang="zh-CN" altLang="en-US" sz="2400" dirty="0"/>
              <a:t>白晓颖</a:t>
            </a:r>
            <a:r>
              <a:rPr lang="en-US" altLang="zh-CN" sz="2400" dirty="0"/>
              <a:t>.</a:t>
            </a:r>
            <a:r>
              <a:rPr lang="zh-CN" altLang="en-US" sz="2400" dirty="0"/>
              <a:t>区块链隐私保护研究与实践综述</a:t>
            </a:r>
            <a:r>
              <a:rPr lang="en-US" altLang="zh-CN" sz="2400" dirty="0"/>
              <a:t>.</a:t>
            </a:r>
            <a:r>
              <a:rPr lang="zh-CN" altLang="en-US" sz="2400" dirty="0"/>
              <a:t>软件学报</a:t>
            </a:r>
            <a:r>
              <a:rPr lang="en-US" altLang="zh-CN" sz="2400" dirty="0"/>
              <a:t>,2020,31(5):1406−1434. http://jos.org.cn/html/2020/5/5967.htm</a:t>
            </a:r>
            <a:endParaRPr lang="zh-CN" altLang="en-US" sz="2400" dirty="0"/>
          </a:p>
        </p:txBody>
      </p:sp>
      <p:sp>
        <p:nvSpPr>
          <p:cNvPr id="4" name="文本占位符 3">
            <a:extLst>
              <a:ext uri="{FF2B5EF4-FFF2-40B4-BE49-F238E27FC236}">
                <a16:creationId xmlns:a16="http://schemas.microsoft.com/office/drawing/2014/main" id="{71BAFF05-634F-4A08-A165-94D91E95EDBC}"/>
              </a:ext>
            </a:extLst>
          </p:cNvPr>
          <p:cNvSpPr>
            <a:spLocks noGrp="1"/>
          </p:cNvSpPr>
          <p:nvPr>
            <p:ph type="body" sz="quarter" idx="11"/>
          </p:nvPr>
        </p:nvSpPr>
        <p:spPr/>
        <p:txBody>
          <a:bodyPr/>
          <a:lstStyle/>
          <a:p>
            <a:r>
              <a:rPr lang="zh-CN" altLang="en-US" dirty="0"/>
              <a:t>汇报人：潘佳豪</a:t>
            </a:r>
          </a:p>
        </p:txBody>
      </p:sp>
      <p:sp>
        <p:nvSpPr>
          <p:cNvPr id="5" name="文本占位符 4">
            <a:extLst>
              <a:ext uri="{FF2B5EF4-FFF2-40B4-BE49-F238E27FC236}">
                <a16:creationId xmlns:a16="http://schemas.microsoft.com/office/drawing/2014/main" id="{702CB5BF-E271-4167-8EB0-B3A2914DCA4B}"/>
              </a:ext>
            </a:extLst>
          </p:cNvPr>
          <p:cNvSpPr>
            <a:spLocks noGrp="1"/>
          </p:cNvSpPr>
          <p:nvPr>
            <p:ph type="body" sz="quarter" idx="12"/>
          </p:nvPr>
        </p:nvSpPr>
        <p:spPr/>
        <p:txBody>
          <a:bodyPr/>
          <a:lstStyle/>
          <a:p>
            <a:endParaRPr lang="zh-CN" altLang="en-US" dirty="0"/>
          </a:p>
        </p:txBody>
      </p:sp>
    </p:spTree>
    <p:extLst>
      <p:ext uri="{BB962C8B-B14F-4D97-AF65-F5344CB8AC3E}">
        <p14:creationId xmlns:p14="http://schemas.microsoft.com/office/powerpoint/2010/main" val="2040883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2</a:t>
            </a:r>
            <a:r>
              <a:rPr lang="zh-CN" altLang="en-US" dirty="0"/>
              <a:t> 地址混淆机制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en-US" altLang="zh-CN" sz="1800" b="1" dirty="0"/>
              <a:t>2.2.1 </a:t>
            </a:r>
            <a:r>
              <a:rPr lang="zh-CN" altLang="en-US" sz="1800" b="1" dirty="0"/>
              <a:t>多方混币技术</a:t>
            </a:r>
            <a:endParaRPr lang="en-US" altLang="zh-CN" sz="1800" b="1" dirty="0"/>
          </a:p>
          <a:p>
            <a:pPr marL="0" indent="0">
              <a:buNone/>
            </a:pPr>
            <a:r>
              <a:rPr lang="en-US" altLang="zh-CN" sz="1800" dirty="0" err="1"/>
              <a:t>CoinParty</a:t>
            </a:r>
            <a:r>
              <a:rPr lang="zh-CN" altLang="en-US" sz="1800" dirty="0"/>
              <a:t>协议</a:t>
            </a:r>
            <a:r>
              <a:rPr lang="en-US" altLang="zh-CN" sz="1800" dirty="0"/>
              <a:t>:</a:t>
            </a:r>
            <a:r>
              <a:rPr lang="zh-CN" altLang="en-US" sz="1800" dirty="0"/>
              <a:t>在协商阶段</a:t>
            </a:r>
            <a:r>
              <a:rPr lang="en-US" altLang="zh-CN" sz="1800" dirty="0"/>
              <a:t>, </a:t>
            </a:r>
            <a:r>
              <a:rPr lang="zh-CN" altLang="en-US" sz="1800" dirty="0"/>
              <a:t>通过构建门限托管账户</a:t>
            </a:r>
            <a:r>
              <a:rPr lang="en-US" altLang="zh-CN" sz="1800" dirty="0"/>
              <a:t>, </a:t>
            </a:r>
            <a:r>
              <a:rPr lang="zh-CN" altLang="en-US" sz="1800" dirty="0"/>
              <a:t>接收参与者的输入资产作为抵押</a:t>
            </a:r>
            <a:r>
              <a:rPr lang="en-US" altLang="zh-CN" sz="1800" dirty="0"/>
              <a:t>, </a:t>
            </a:r>
            <a:r>
              <a:rPr lang="zh-CN" altLang="en-US" sz="1800" dirty="0"/>
              <a:t>增加攻击者在混淆阶段进行</a:t>
            </a:r>
            <a:r>
              <a:rPr lang="en-US" altLang="zh-CN" sz="1800" dirty="0"/>
              <a:t>DDOS</a:t>
            </a:r>
            <a:r>
              <a:rPr lang="zh-CN" altLang="en-US" sz="1800" dirty="0"/>
              <a:t>攻击的成本</a:t>
            </a:r>
            <a:endParaRPr lang="en-US" altLang="zh-CN" sz="1800" dirty="0"/>
          </a:p>
          <a:p>
            <a:pPr marL="0" indent="0">
              <a:buNone/>
            </a:pPr>
            <a:r>
              <a:rPr lang="zh-CN" altLang="en-US" sz="1800" dirty="0"/>
              <a:t>优点</a:t>
            </a:r>
            <a:r>
              <a:rPr lang="en-US" altLang="zh-CN" sz="1800" dirty="0"/>
              <a:t>: </a:t>
            </a:r>
            <a:r>
              <a:rPr lang="zh-CN" altLang="en-US" sz="1800" dirty="0"/>
              <a:t>在</a:t>
            </a:r>
            <a:r>
              <a:rPr lang="en-US" altLang="zh-CN" sz="1800" dirty="0" err="1"/>
              <a:t>CoinShuffle</a:t>
            </a:r>
            <a:r>
              <a:rPr lang="zh-CN" altLang="en-US" sz="1800" dirty="0"/>
              <a:t>上做了两点改进</a:t>
            </a:r>
            <a:r>
              <a:rPr lang="en-US" altLang="zh-CN" sz="1800" dirty="0"/>
              <a:t>, </a:t>
            </a:r>
            <a:r>
              <a:rPr lang="zh-CN" altLang="en-US" sz="1800" dirty="0"/>
              <a:t>一是采用秘密分享的校验和对比所有输出地址哈希值的和</a:t>
            </a:r>
            <a:r>
              <a:rPr lang="en-US" altLang="zh-CN" sz="1800" dirty="0"/>
              <a:t>, </a:t>
            </a:r>
            <a:r>
              <a:rPr lang="zh-CN" altLang="en-US" sz="1800" dirty="0"/>
              <a:t>对混淆结果进行校验</a:t>
            </a:r>
            <a:r>
              <a:rPr lang="en-US" altLang="zh-CN" sz="1800" dirty="0"/>
              <a:t>; </a:t>
            </a:r>
            <a:r>
              <a:rPr lang="zh-CN" altLang="en-US" sz="1800" dirty="0"/>
              <a:t>二是避免混淆阶段的最后一个用户操纵排序结果</a:t>
            </a:r>
            <a:endParaRPr lang="en-US" altLang="zh-CN" sz="1800" dirty="0"/>
          </a:p>
          <a:p>
            <a:pPr marL="0" indent="0">
              <a:buNone/>
            </a:pPr>
            <a:r>
              <a:rPr lang="zh-CN" altLang="en-US" sz="1800" dirty="0"/>
              <a:t>缺点</a:t>
            </a:r>
            <a:r>
              <a:rPr lang="en-US" altLang="zh-CN" sz="1800" dirty="0"/>
              <a:t>: </a:t>
            </a:r>
            <a:r>
              <a:rPr lang="zh-CN" altLang="en-US" sz="1800" dirty="0"/>
              <a:t>资产安全性存在一定风险</a:t>
            </a:r>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10</a:t>
            </a:fld>
            <a:endParaRPr lang="zh-CN" altLang="en-US" dirty="0"/>
          </a:p>
        </p:txBody>
      </p:sp>
      <p:pic>
        <p:nvPicPr>
          <p:cNvPr id="8" name="图片 7">
            <a:extLst>
              <a:ext uri="{FF2B5EF4-FFF2-40B4-BE49-F238E27FC236}">
                <a16:creationId xmlns:a16="http://schemas.microsoft.com/office/drawing/2014/main" id="{27553974-23A6-414B-AE93-F8AFCA00B1DF}"/>
              </a:ext>
            </a:extLst>
          </p:cNvPr>
          <p:cNvPicPr>
            <a:picLocks noChangeAspect="1"/>
          </p:cNvPicPr>
          <p:nvPr/>
        </p:nvPicPr>
        <p:blipFill>
          <a:blip r:embed="rId2"/>
          <a:stretch>
            <a:fillRect/>
          </a:stretch>
        </p:blipFill>
        <p:spPr>
          <a:xfrm>
            <a:off x="2655223" y="3099028"/>
            <a:ext cx="4048582" cy="3365614"/>
          </a:xfrm>
          <a:prstGeom prst="rect">
            <a:avLst/>
          </a:prstGeom>
        </p:spPr>
      </p:pic>
    </p:spTree>
    <p:extLst>
      <p:ext uri="{BB962C8B-B14F-4D97-AF65-F5344CB8AC3E}">
        <p14:creationId xmlns:p14="http://schemas.microsoft.com/office/powerpoint/2010/main" val="259744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2</a:t>
            </a:r>
            <a:r>
              <a:rPr lang="zh-CN" altLang="en-US" dirty="0"/>
              <a:t> 地址混淆机制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en-US" altLang="zh-CN" sz="1800" b="1" dirty="0"/>
              <a:t>2.2.2 </a:t>
            </a:r>
            <a:r>
              <a:rPr lang="zh-CN" altLang="en-US" sz="1800" b="1" dirty="0"/>
              <a:t>双方混币技术</a:t>
            </a:r>
            <a:endParaRPr lang="en-US" altLang="zh-CN" sz="1800" b="1" dirty="0"/>
          </a:p>
          <a:p>
            <a:pPr marL="0" indent="0">
              <a:buNone/>
            </a:pPr>
            <a:r>
              <a:rPr lang="en-US" altLang="zh-CN" sz="1800" dirty="0" err="1"/>
              <a:t>CoinSwap</a:t>
            </a:r>
            <a:r>
              <a:rPr lang="zh-CN" altLang="en-US" sz="1800" dirty="0"/>
              <a:t>协议</a:t>
            </a:r>
            <a:r>
              <a:rPr lang="en-US" altLang="zh-CN" sz="1800" dirty="0"/>
              <a:t>: </a:t>
            </a:r>
            <a:r>
              <a:rPr lang="zh-CN" altLang="en-US" sz="1800" dirty="0"/>
              <a:t>借助第三方用户作为中转方</a:t>
            </a:r>
            <a:r>
              <a:rPr lang="en-US" altLang="zh-CN" sz="1800" dirty="0"/>
              <a:t>, </a:t>
            </a:r>
            <a:r>
              <a:rPr lang="zh-CN" altLang="en-US" sz="1800" dirty="0"/>
              <a:t>利用区块链系统中的哈希时间锁定合约</a:t>
            </a:r>
            <a:r>
              <a:rPr lang="en-US" altLang="zh-CN" sz="1800" dirty="0"/>
              <a:t>(HTLC)</a:t>
            </a:r>
            <a:r>
              <a:rPr lang="zh-CN" altLang="en-US" sz="1800" dirty="0"/>
              <a:t>保证安全性</a:t>
            </a:r>
            <a:endParaRPr lang="en-US" altLang="zh-CN" sz="1800" dirty="0"/>
          </a:p>
          <a:p>
            <a:pPr marL="0" indent="0">
              <a:buNone/>
            </a:pPr>
            <a:r>
              <a:rPr lang="zh-CN" altLang="en-US" sz="1800" dirty="0"/>
              <a:t>优点</a:t>
            </a:r>
            <a:r>
              <a:rPr lang="en-US" altLang="zh-CN" sz="1800" dirty="0"/>
              <a:t>: </a:t>
            </a:r>
            <a:r>
              <a:rPr lang="zh-CN" altLang="en-US" sz="1800" dirty="0"/>
              <a:t>减少了攻击者参与的可能</a:t>
            </a:r>
            <a:endParaRPr lang="en-US" altLang="zh-CN" sz="1800" dirty="0"/>
          </a:p>
          <a:p>
            <a:pPr marL="0" indent="0">
              <a:buNone/>
            </a:pPr>
            <a:r>
              <a:rPr lang="zh-CN" altLang="en-US" sz="1800" dirty="0"/>
              <a:t>缺点</a:t>
            </a:r>
            <a:r>
              <a:rPr lang="en-US" altLang="zh-CN" sz="1800" dirty="0"/>
              <a:t>: </a:t>
            </a:r>
            <a:r>
              <a:rPr lang="zh-CN" altLang="en-US" sz="1800" dirty="0"/>
              <a:t>多次交易带来额外的交易手续费以及更长的交易确认时间</a:t>
            </a:r>
            <a:r>
              <a:rPr lang="en-US" altLang="zh-CN" sz="1800" dirty="0"/>
              <a:t>; </a:t>
            </a:r>
            <a:r>
              <a:rPr lang="zh-CN" altLang="en-US" sz="1800" dirty="0"/>
              <a:t>攻击者可以通过女巫攻击方式参与混币过程</a:t>
            </a:r>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11</a:t>
            </a:fld>
            <a:endParaRPr lang="zh-CN" altLang="en-US" dirty="0"/>
          </a:p>
        </p:txBody>
      </p:sp>
      <p:pic>
        <p:nvPicPr>
          <p:cNvPr id="9" name="图片 8">
            <a:extLst>
              <a:ext uri="{FF2B5EF4-FFF2-40B4-BE49-F238E27FC236}">
                <a16:creationId xmlns:a16="http://schemas.microsoft.com/office/drawing/2014/main" id="{A72E157F-FA18-4EC6-A3E4-35480629365F}"/>
              </a:ext>
            </a:extLst>
          </p:cNvPr>
          <p:cNvPicPr>
            <a:picLocks noChangeAspect="1"/>
          </p:cNvPicPr>
          <p:nvPr/>
        </p:nvPicPr>
        <p:blipFill>
          <a:blip r:embed="rId2"/>
          <a:stretch>
            <a:fillRect/>
          </a:stretch>
        </p:blipFill>
        <p:spPr>
          <a:xfrm>
            <a:off x="914240" y="3036980"/>
            <a:ext cx="7102455" cy="3551228"/>
          </a:xfrm>
          <a:prstGeom prst="rect">
            <a:avLst/>
          </a:prstGeom>
        </p:spPr>
      </p:pic>
    </p:spTree>
    <p:extLst>
      <p:ext uri="{BB962C8B-B14F-4D97-AF65-F5344CB8AC3E}">
        <p14:creationId xmlns:p14="http://schemas.microsoft.com/office/powerpoint/2010/main" val="2414314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2</a:t>
            </a:r>
            <a:r>
              <a:rPr lang="zh-CN" altLang="en-US" dirty="0"/>
              <a:t> 地址混淆机制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en-US" altLang="zh-CN" sz="1800" b="1" dirty="0"/>
              <a:t>2.2.2 </a:t>
            </a:r>
            <a:r>
              <a:rPr lang="zh-CN" altLang="en-US" sz="1800" b="1" dirty="0"/>
              <a:t>双方混币技术</a:t>
            </a:r>
            <a:endParaRPr lang="en-US" altLang="zh-CN" sz="1800" b="1" dirty="0"/>
          </a:p>
          <a:p>
            <a:pPr marL="0" indent="0">
              <a:buNone/>
            </a:pPr>
            <a:r>
              <a:rPr lang="en-US" altLang="zh-CN" sz="1800" dirty="0" err="1"/>
              <a:t>Xim</a:t>
            </a:r>
            <a:r>
              <a:rPr lang="zh-CN" altLang="en-US" sz="1800" dirty="0"/>
              <a:t>协议</a:t>
            </a:r>
            <a:r>
              <a:rPr lang="en-US" altLang="zh-CN" sz="1800" dirty="0"/>
              <a:t>:</a:t>
            </a:r>
            <a:r>
              <a:rPr lang="zh-CN" altLang="en-US" sz="1800" dirty="0"/>
              <a:t> 在协商阶段采用登记广告的方式构建同伴发现算法</a:t>
            </a:r>
            <a:r>
              <a:rPr lang="en-US" altLang="zh-CN" sz="1800" dirty="0"/>
              <a:t>, </a:t>
            </a:r>
            <a:r>
              <a:rPr lang="zh-CN" altLang="en-US" sz="1800" dirty="0"/>
              <a:t>发布广告和回应广告需要手续费</a:t>
            </a:r>
            <a:r>
              <a:rPr lang="en-US" altLang="zh-CN" sz="1800" dirty="0"/>
              <a:t>, </a:t>
            </a:r>
            <a:r>
              <a:rPr lang="zh-CN" altLang="en-US" sz="1800" dirty="0"/>
              <a:t>攻击方为了让目标用户选择自己作为混币同伴需要支付大量广告费</a:t>
            </a:r>
            <a:endParaRPr lang="en-US" altLang="zh-CN" sz="1800" dirty="0"/>
          </a:p>
          <a:p>
            <a:pPr marL="0" indent="0">
              <a:buNone/>
            </a:pPr>
            <a:r>
              <a:rPr lang="zh-CN" altLang="en-US" sz="1800" dirty="0"/>
              <a:t>优点</a:t>
            </a:r>
            <a:r>
              <a:rPr lang="en-US" altLang="zh-CN" sz="1800" dirty="0"/>
              <a:t>: </a:t>
            </a:r>
            <a:r>
              <a:rPr lang="zh-CN" altLang="en-US" sz="1800" dirty="0"/>
              <a:t>有效抵御女巫攻击和</a:t>
            </a:r>
            <a:r>
              <a:rPr lang="en-US" altLang="zh-CN" sz="1800" dirty="0"/>
              <a:t>DDOS</a:t>
            </a:r>
            <a:r>
              <a:rPr lang="zh-CN" altLang="en-US" sz="1800" dirty="0"/>
              <a:t>攻击</a:t>
            </a:r>
            <a:endParaRPr lang="en-US" altLang="zh-CN" sz="1800" dirty="0"/>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12</a:t>
            </a:fld>
            <a:endParaRPr lang="zh-CN" altLang="en-US" dirty="0"/>
          </a:p>
        </p:txBody>
      </p:sp>
      <p:pic>
        <p:nvPicPr>
          <p:cNvPr id="8" name="图片 7">
            <a:extLst>
              <a:ext uri="{FF2B5EF4-FFF2-40B4-BE49-F238E27FC236}">
                <a16:creationId xmlns:a16="http://schemas.microsoft.com/office/drawing/2014/main" id="{42CEED27-9E55-44B2-80F5-41657055C356}"/>
              </a:ext>
            </a:extLst>
          </p:cNvPr>
          <p:cNvPicPr>
            <a:picLocks noChangeAspect="1"/>
          </p:cNvPicPr>
          <p:nvPr/>
        </p:nvPicPr>
        <p:blipFill>
          <a:blip r:embed="rId2"/>
          <a:stretch>
            <a:fillRect/>
          </a:stretch>
        </p:blipFill>
        <p:spPr>
          <a:xfrm>
            <a:off x="403285" y="2426580"/>
            <a:ext cx="8119466" cy="3914496"/>
          </a:xfrm>
          <a:prstGeom prst="rect">
            <a:avLst/>
          </a:prstGeom>
        </p:spPr>
      </p:pic>
    </p:spTree>
    <p:extLst>
      <p:ext uri="{BB962C8B-B14F-4D97-AF65-F5344CB8AC3E}">
        <p14:creationId xmlns:p14="http://schemas.microsoft.com/office/powerpoint/2010/main" val="3042482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3</a:t>
            </a:r>
            <a:r>
              <a:rPr lang="zh-CN" altLang="en-US" dirty="0"/>
              <a:t> 信息隐藏机制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zh-CN" altLang="en-US" sz="1800" b="1" dirty="0"/>
              <a:t>核心</a:t>
            </a:r>
            <a:r>
              <a:rPr lang="en-US" altLang="zh-CN" sz="1800" b="1" dirty="0"/>
              <a:t>:</a:t>
            </a:r>
            <a:r>
              <a:rPr lang="en-US" altLang="zh-CN" sz="1800" dirty="0"/>
              <a:t> </a:t>
            </a:r>
            <a:r>
              <a:rPr lang="zh-CN" altLang="en-US" sz="1800" dirty="0"/>
              <a:t>地址混淆的结果仍会在账本中公开</a:t>
            </a:r>
            <a:r>
              <a:rPr lang="en-US" altLang="zh-CN" sz="1800" dirty="0"/>
              <a:t>, </a:t>
            </a:r>
            <a:r>
              <a:rPr lang="zh-CN" altLang="en-US" sz="1800" dirty="0"/>
              <a:t>攻击者可以通过分析带有特征的混淆交易</a:t>
            </a:r>
            <a:r>
              <a:rPr lang="en-US" altLang="zh-CN" sz="1800" dirty="0"/>
              <a:t>, </a:t>
            </a:r>
            <a:r>
              <a:rPr lang="zh-CN" altLang="en-US" sz="1800" dirty="0"/>
              <a:t>在一定程度上威胁用户隐私</a:t>
            </a:r>
            <a:r>
              <a:rPr lang="en-US" altLang="zh-CN" sz="1800" dirty="0"/>
              <a:t>. </a:t>
            </a:r>
            <a:r>
              <a:rPr lang="zh-CN" altLang="en-US" sz="1800" dirty="0"/>
              <a:t>为了增强隐私性</a:t>
            </a:r>
            <a:r>
              <a:rPr lang="en-US" altLang="zh-CN" sz="1800" dirty="0"/>
              <a:t>, </a:t>
            </a:r>
            <a:r>
              <a:rPr lang="zh-CN" altLang="en-US" sz="1800" dirty="0"/>
              <a:t>研究者们尝试将区块链账本中记录的信息</a:t>
            </a:r>
            <a:r>
              <a:rPr lang="en-US" altLang="zh-CN" sz="1800" dirty="0"/>
              <a:t>, </a:t>
            </a:r>
            <a:r>
              <a:rPr lang="zh-CN" altLang="en-US" sz="1800" dirty="0"/>
              <a:t>包括交易发起者、交易接收者、交易金额等进行加密隐藏</a:t>
            </a:r>
            <a:r>
              <a:rPr lang="en-US" altLang="zh-CN" sz="1800" dirty="0"/>
              <a:t>. </a:t>
            </a:r>
            <a:r>
              <a:rPr lang="zh-CN" altLang="en-US" sz="1800" dirty="0"/>
              <a:t>另一方面</a:t>
            </a:r>
            <a:r>
              <a:rPr lang="en-US" altLang="zh-CN" sz="1800" dirty="0"/>
              <a:t>, </a:t>
            </a:r>
            <a:r>
              <a:rPr lang="zh-CN" altLang="en-US" sz="1800" dirty="0"/>
              <a:t>攻击者可以监听节点信息以及通信情况</a:t>
            </a:r>
            <a:r>
              <a:rPr lang="en-US" altLang="zh-CN" sz="1800" dirty="0"/>
              <a:t>, </a:t>
            </a:r>
            <a:r>
              <a:rPr lang="zh-CN" altLang="en-US" sz="1800" dirty="0"/>
              <a:t>将链上内容与节点的真实情况关联</a:t>
            </a:r>
            <a:r>
              <a:rPr lang="en-US" altLang="zh-CN" sz="1800" dirty="0"/>
              <a:t>, </a:t>
            </a:r>
            <a:r>
              <a:rPr lang="zh-CN" altLang="en-US" sz="1800" dirty="0"/>
              <a:t>威胁用户隐私</a:t>
            </a:r>
            <a:r>
              <a:rPr lang="en-US" altLang="zh-CN" sz="1800" dirty="0"/>
              <a:t>.</a:t>
            </a:r>
          </a:p>
          <a:p>
            <a:pPr marL="0" indent="0">
              <a:buNone/>
            </a:pPr>
            <a:r>
              <a:rPr lang="zh-CN" altLang="en-US" sz="1800" dirty="0"/>
              <a:t>优点</a:t>
            </a:r>
            <a:r>
              <a:rPr lang="en-US" altLang="zh-CN" sz="1800" dirty="0"/>
              <a:t>: </a:t>
            </a:r>
            <a:r>
              <a:rPr lang="zh-CN" altLang="en-US" sz="1800" dirty="0"/>
              <a:t>采用密码学加密技术</a:t>
            </a:r>
            <a:r>
              <a:rPr lang="en-US" altLang="zh-CN" sz="1800" dirty="0"/>
              <a:t>, </a:t>
            </a:r>
            <a:r>
              <a:rPr lang="zh-CN" altLang="en-US" sz="1800" dirty="0"/>
              <a:t>提供较高的数据隐私安全性</a:t>
            </a:r>
            <a:r>
              <a:rPr lang="en-US" altLang="zh-CN" sz="1800" dirty="0"/>
              <a:t>. </a:t>
            </a:r>
            <a:r>
              <a:rPr lang="zh-CN" altLang="en-US" sz="1800" dirty="0"/>
              <a:t>相较于地址混淆机制</a:t>
            </a:r>
            <a:r>
              <a:rPr lang="en-US" altLang="zh-CN" sz="1800" dirty="0"/>
              <a:t>, </a:t>
            </a:r>
            <a:r>
              <a:rPr lang="zh-CN" altLang="en-US" sz="1800" dirty="0"/>
              <a:t>用户不需要寻找其他混淆用户进行合作</a:t>
            </a:r>
            <a:r>
              <a:rPr lang="en-US" altLang="zh-CN" sz="1800" dirty="0"/>
              <a:t>.</a:t>
            </a:r>
          </a:p>
          <a:p>
            <a:pPr marL="0" indent="0">
              <a:buNone/>
            </a:pPr>
            <a:r>
              <a:rPr lang="zh-CN" altLang="en-US" sz="1800" dirty="0"/>
              <a:t>缺陷</a:t>
            </a:r>
            <a:r>
              <a:rPr lang="en-US" altLang="zh-CN" sz="1800" dirty="0"/>
              <a:t>: </a:t>
            </a:r>
            <a:r>
              <a:rPr lang="zh-CN" altLang="en-US" sz="1800" dirty="0"/>
              <a:t>需要更大的计算量和存储空间要求</a:t>
            </a:r>
            <a:r>
              <a:rPr lang="en-US" altLang="zh-CN" sz="1800" dirty="0"/>
              <a:t>.</a:t>
            </a:r>
          </a:p>
          <a:p>
            <a:pPr marL="0" indent="0">
              <a:buNone/>
            </a:pPr>
            <a:endParaRPr lang="en-US" altLang="zh-CN" sz="1800" dirty="0"/>
          </a:p>
          <a:p>
            <a:pPr marL="0" indent="0">
              <a:buNone/>
            </a:pPr>
            <a:r>
              <a:rPr lang="zh-CN" altLang="en-US" sz="1800" dirty="0"/>
              <a:t>根据隐藏信息的内容</a:t>
            </a:r>
            <a:r>
              <a:rPr lang="en-US" altLang="zh-CN" sz="1800" dirty="0"/>
              <a:t>, </a:t>
            </a:r>
            <a:r>
              <a:rPr lang="zh-CN" altLang="en-US" sz="1800" dirty="0"/>
              <a:t>主要分为</a:t>
            </a:r>
            <a:r>
              <a:rPr lang="zh-CN" altLang="en-US" sz="1800" b="1" dirty="0"/>
              <a:t>账本信息隐藏技术</a:t>
            </a:r>
            <a:r>
              <a:rPr lang="zh-CN" altLang="en-US" sz="1800" dirty="0"/>
              <a:t>和</a:t>
            </a:r>
            <a:r>
              <a:rPr lang="zh-CN" altLang="en-US" sz="1800" b="1" dirty="0"/>
              <a:t>网络数据隐藏技术</a:t>
            </a:r>
            <a:endParaRPr lang="en-US" altLang="zh-CN" sz="1800" b="1" dirty="0"/>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13</a:t>
            </a:fld>
            <a:endParaRPr lang="zh-CN" altLang="en-US" dirty="0"/>
          </a:p>
        </p:txBody>
      </p:sp>
    </p:spTree>
    <p:extLst>
      <p:ext uri="{BB962C8B-B14F-4D97-AF65-F5344CB8AC3E}">
        <p14:creationId xmlns:p14="http://schemas.microsoft.com/office/powerpoint/2010/main" val="282340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3</a:t>
            </a:r>
            <a:r>
              <a:rPr lang="zh-CN" altLang="en-US" dirty="0"/>
              <a:t> 信息隐藏机制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en-US" altLang="zh-CN" sz="1800" b="1" dirty="0"/>
              <a:t>3.1 </a:t>
            </a:r>
            <a:r>
              <a:rPr lang="zh-CN" altLang="en-US" sz="1800" b="1" dirty="0"/>
              <a:t>账本信息隐藏</a:t>
            </a:r>
            <a:endParaRPr lang="en-US" altLang="zh-CN" sz="1800" b="1" dirty="0"/>
          </a:p>
          <a:p>
            <a:pPr marL="0" indent="0">
              <a:buNone/>
            </a:pPr>
            <a:r>
              <a:rPr lang="zh-CN" altLang="en-US" sz="1800" dirty="0"/>
              <a:t>主要防范账本分析攻击</a:t>
            </a:r>
            <a:r>
              <a:rPr lang="en-US" altLang="zh-CN" sz="1800" dirty="0"/>
              <a:t>, </a:t>
            </a:r>
            <a:r>
              <a:rPr lang="zh-CN" altLang="en-US" sz="1800" dirty="0"/>
              <a:t>利用密码学技术对隐私数据进行加密</a:t>
            </a:r>
            <a:r>
              <a:rPr lang="en-US" altLang="zh-CN" sz="1800" dirty="0"/>
              <a:t>, </a:t>
            </a:r>
            <a:r>
              <a:rPr lang="zh-CN" altLang="en-US" sz="1800" dirty="0"/>
              <a:t>且保证可验证性</a:t>
            </a:r>
            <a:r>
              <a:rPr lang="en-US" altLang="zh-CN" sz="1800" dirty="0"/>
              <a:t>.</a:t>
            </a:r>
          </a:p>
          <a:p>
            <a:pPr marL="0" indent="0">
              <a:buNone/>
            </a:pPr>
            <a:endParaRPr lang="en-US" altLang="zh-CN" sz="1800" dirty="0"/>
          </a:p>
          <a:p>
            <a:pPr marL="0" indent="0">
              <a:buNone/>
            </a:pPr>
            <a:r>
              <a:rPr lang="en-US" altLang="zh-CN" sz="1800" b="1" dirty="0"/>
              <a:t>3.1.1 </a:t>
            </a:r>
            <a:r>
              <a:rPr lang="zh-CN" altLang="en-US" sz="1800" b="1" dirty="0"/>
              <a:t>密码累加器技术</a:t>
            </a:r>
            <a:endParaRPr lang="en-US" altLang="zh-CN" sz="1800" b="1" dirty="0"/>
          </a:p>
          <a:p>
            <a:pPr marL="0" indent="0">
              <a:buNone/>
            </a:pPr>
            <a:r>
              <a:rPr lang="en-US" altLang="zh-CN" sz="1800" dirty="0"/>
              <a:t>“</a:t>
            </a:r>
            <a:r>
              <a:rPr lang="zh-CN" altLang="en-US" sz="1800" dirty="0"/>
              <a:t>累加器</a:t>
            </a:r>
            <a:r>
              <a:rPr lang="en-US" altLang="zh-CN" sz="1800" dirty="0"/>
              <a:t>”: </a:t>
            </a:r>
            <a:r>
              <a:rPr lang="zh-CN" altLang="en-US" sz="1800" dirty="0"/>
              <a:t>可以用固定大小的证据证明某元素在累加器中</a:t>
            </a:r>
            <a:endParaRPr lang="en-US" altLang="zh-CN" sz="1800" dirty="0"/>
          </a:p>
          <a:p>
            <a:pPr marL="0" indent="0">
              <a:buNone/>
            </a:pPr>
            <a:r>
              <a:rPr lang="en-US" altLang="zh-CN" sz="1800" dirty="0" err="1"/>
              <a:t>ZeroCoin</a:t>
            </a:r>
            <a:r>
              <a:rPr lang="en-US" altLang="zh-CN" sz="1800" dirty="0"/>
              <a:t>: </a:t>
            </a:r>
            <a:r>
              <a:rPr lang="zh-CN" altLang="en-US" sz="1800" dirty="0"/>
              <a:t>通过铸币交易将资产加入密码累加器</a:t>
            </a:r>
            <a:r>
              <a:rPr lang="en-US" altLang="zh-CN" sz="1800" dirty="0"/>
              <a:t>, </a:t>
            </a:r>
            <a:r>
              <a:rPr lang="zh-CN" altLang="en-US" sz="1800" dirty="0"/>
              <a:t>生成私密资产</a:t>
            </a:r>
            <a:r>
              <a:rPr lang="en-US" altLang="zh-CN" sz="1800" dirty="0"/>
              <a:t>, </a:t>
            </a:r>
            <a:r>
              <a:rPr lang="zh-CN" altLang="en-US" sz="1800" dirty="0"/>
              <a:t>达到和所有使用</a:t>
            </a:r>
            <a:r>
              <a:rPr lang="en-US" altLang="zh-CN" sz="1800" dirty="0" err="1"/>
              <a:t>ZeroCoin</a:t>
            </a:r>
            <a:r>
              <a:rPr lang="zh-CN" altLang="en-US" sz="1800" dirty="0"/>
              <a:t>的用户共同混币的效果</a:t>
            </a:r>
            <a:r>
              <a:rPr lang="en-US" altLang="zh-CN" sz="1800" dirty="0"/>
              <a:t>. </a:t>
            </a:r>
            <a:r>
              <a:rPr lang="zh-CN" altLang="en-US" sz="1800" dirty="0"/>
              <a:t>当用户需要使用之前加入累加器的资产时</a:t>
            </a:r>
            <a:r>
              <a:rPr lang="en-US" altLang="zh-CN" sz="1800" dirty="0"/>
              <a:t>, </a:t>
            </a:r>
            <a:r>
              <a:rPr lang="zh-CN" altLang="en-US" sz="1800" dirty="0"/>
              <a:t>根据参数生成凭证</a:t>
            </a:r>
            <a:r>
              <a:rPr lang="en-US" altLang="zh-CN" sz="1800" dirty="0"/>
              <a:t>, </a:t>
            </a:r>
            <a:r>
              <a:rPr lang="zh-CN" altLang="en-US" sz="1800" dirty="0"/>
              <a:t>证明自己拥有累加器资产集合中某一未被花费过的资产</a:t>
            </a:r>
            <a:r>
              <a:rPr lang="en-US" altLang="zh-CN" sz="1800" dirty="0"/>
              <a:t>, </a:t>
            </a:r>
            <a:r>
              <a:rPr lang="zh-CN" altLang="en-US" sz="1800" dirty="0"/>
              <a:t>花费该资产生成等额比特币</a:t>
            </a:r>
            <a:endParaRPr lang="en-US" altLang="zh-CN" sz="1800" dirty="0"/>
          </a:p>
          <a:p>
            <a:pPr marL="0" indent="0">
              <a:buNone/>
            </a:pPr>
            <a:r>
              <a:rPr lang="zh-CN" altLang="en-US" sz="1800" dirty="0"/>
              <a:t>优点</a:t>
            </a:r>
            <a:r>
              <a:rPr lang="en-US" altLang="zh-CN" sz="1800" dirty="0"/>
              <a:t>: </a:t>
            </a:r>
            <a:r>
              <a:rPr lang="zh-CN" altLang="en-US" sz="1800" dirty="0"/>
              <a:t>节点可以通过验证花费资产是否存在累加器中以及是否使用过来验证交易是否合法</a:t>
            </a:r>
            <a:r>
              <a:rPr lang="en-US" altLang="zh-CN" sz="1800" dirty="0"/>
              <a:t>, </a:t>
            </a:r>
            <a:r>
              <a:rPr lang="zh-CN" altLang="en-US" sz="1800" dirty="0"/>
              <a:t>但不能将用户使用的资产和此前铸币交易对应</a:t>
            </a:r>
            <a:r>
              <a:rPr lang="en-US" altLang="zh-CN" sz="1800" dirty="0"/>
              <a:t>, </a:t>
            </a:r>
            <a:r>
              <a:rPr lang="zh-CN" altLang="en-US" sz="1800" dirty="0"/>
              <a:t>这样用户就完成了和整个资产集合的混淆</a:t>
            </a:r>
            <a:endParaRPr lang="en-US" altLang="zh-CN" sz="1800" dirty="0"/>
          </a:p>
          <a:p>
            <a:pPr marL="0" indent="0">
              <a:buNone/>
            </a:pPr>
            <a:r>
              <a:rPr lang="zh-CN" altLang="en-US" sz="1800" dirty="0"/>
              <a:t>缺点</a:t>
            </a:r>
            <a:r>
              <a:rPr lang="en-US" altLang="zh-CN" sz="1800" dirty="0"/>
              <a:t>: </a:t>
            </a:r>
            <a:r>
              <a:rPr lang="zh-CN" altLang="en-US" sz="1800" dirty="0"/>
              <a:t>计算资源和交易体积增加</a:t>
            </a:r>
            <a:r>
              <a:rPr lang="en-US" altLang="zh-CN" sz="1800" dirty="0"/>
              <a:t>, </a:t>
            </a:r>
            <a:r>
              <a:rPr lang="zh-CN" altLang="en-US" sz="1800" dirty="0"/>
              <a:t>区块链性能下降</a:t>
            </a:r>
            <a:r>
              <a:rPr lang="en-US" altLang="zh-CN" sz="1800" dirty="0"/>
              <a:t>; </a:t>
            </a:r>
            <a:r>
              <a:rPr lang="zh-CN" altLang="en-US" sz="1800" dirty="0"/>
              <a:t>算法的初始全局参数需要可信第三方来生成</a:t>
            </a:r>
            <a:r>
              <a:rPr lang="en-US" altLang="zh-CN" sz="1800" dirty="0"/>
              <a:t>, </a:t>
            </a:r>
            <a:r>
              <a:rPr lang="zh-CN" altLang="en-US" sz="1800" dirty="0"/>
              <a:t>但这在公有链系统中很难得到用户信任</a:t>
            </a:r>
            <a:r>
              <a:rPr lang="en-US" altLang="zh-CN" sz="1800" dirty="0"/>
              <a:t>; </a:t>
            </a:r>
            <a:r>
              <a:rPr lang="zh-CN" altLang="en-US" sz="1800" dirty="0"/>
              <a:t>无法隐藏交易金额</a:t>
            </a:r>
            <a:endParaRPr lang="en-US" altLang="zh-CN" sz="1800" dirty="0"/>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14</a:t>
            </a:fld>
            <a:endParaRPr lang="zh-CN" altLang="en-US" dirty="0"/>
          </a:p>
        </p:txBody>
      </p:sp>
    </p:spTree>
    <p:extLst>
      <p:ext uri="{BB962C8B-B14F-4D97-AF65-F5344CB8AC3E}">
        <p14:creationId xmlns:p14="http://schemas.microsoft.com/office/powerpoint/2010/main" val="82843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3</a:t>
            </a:r>
            <a:r>
              <a:rPr lang="zh-CN" altLang="en-US" dirty="0"/>
              <a:t> 信息隐藏机制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lnSpcReduction="10000"/>
          </a:bodyPr>
          <a:lstStyle/>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r>
              <a:rPr lang="en-US" altLang="zh-CN" sz="1800" b="1" dirty="0"/>
              <a:t>3.1.2 </a:t>
            </a:r>
            <a:r>
              <a:rPr lang="zh-CN" altLang="en-US" sz="1800" b="1" dirty="0"/>
              <a:t>零知识证明技术</a:t>
            </a:r>
            <a:endParaRPr lang="en-US" altLang="zh-CN" sz="1800" b="1" dirty="0"/>
          </a:p>
          <a:p>
            <a:pPr marL="0" indent="0">
              <a:buNone/>
            </a:pPr>
            <a:r>
              <a:rPr lang="zh-CN" altLang="en-US" sz="1800" dirty="0"/>
              <a:t>零知识证明</a:t>
            </a:r>
            <a:r>
              <a:rPr lang="en-US" altLang="zh-CN" sz="1800" dirty="0"/>
              <a:t>: </a:t>
            </a:r>
            <a:r>
              <a:rPr lang="zh-CN" altLang="en-US" sz="1800" dirty="0"/>
              <a:t>证明者向验证者提供证据证明某命题成立</a:t>
            </a:r>
            <a:r>
              <a:rPr lang="en-US" altLang="zh-CN" sz="1800" dirty="0"/>
              <a:t>, </a:t>
            </a:r>
            <a:r>
              <a:rPr lang="zh-CN" altLang="en-US" sz="1800" dirty="0"/>
              <a:t>但不泄露除结论外的其它任何信息</a:t>
            </a:r>
            <a:r>
              <a:rPr lang="en-US" altLang="zh-CN" sz="1800" dirty="0"/>
              <a:t>; </a:t>
            </a:r>
            <a:r>
              <a:rPr lang="zh-CN" altLang="en-US" sz="1800" dirty="0"/>
              <a:t>验证者需要验证该证明的正确性</a:t>
            </a:r>
            <a:endParaRPr lang="en-US" altLang="zh-CN" sz="1800" dirty="0"/>
          </a:p>
          <a:p>
            <a:pPr marL="0" indent="0">
              <a:buNone/>
            </a:pPr>
            <a:r>
              <a:rPr lang="en-US" altLang="zh-CN" sz="1800" dirty="0" err="1"/>
              <a:t>ZeroCash</a:t>
            </a:r>
            <a:r>
              <a:rPr lang="en-US" altLang="zh-CN" sz="1800" dirty="0"/>
              <a:t>: </a:t>
            </a:r>
            <a:r>
              <a:rPr lang="zh-CN" altLang="en-US" sz="1800" dirty="0"/>
              <a:t>用户可以隐藏交易的发起者、接受者、交易金额等隐私信息</a:t>
            </a:r>
            <a:r>
              <a:rPr lang="en-US" altLang="zh-CN" sz="1800" dirty="0"/>
              <a:t>, </a:t>
            </a:r>
            <a:r>
              <a:rPr lang="zh-CN" altLang="en-US" sz="1800" dirty="0"/>
              <a:t>验证节点仍可以直接验证交易正确性</a:t>
            </a:r>
            <a:r>
              <a:rPr lang="en-US" altLang="zh-CN" sz="1800" dirty="0"/>
              <a:t>. </a:t>
            </a:r>
            <a:r>
              <a:rPr lang="zh-CN" altLang="en-US" sz="1800" dirty="0"/>
              <a:t>该协议与</a:t>
            </a:r>
            <a:r>
              <a:rPr lang="en-US" altLang="zh-CN" sz="1800" dirty="0" err="1"/>
              <a:t>ZeroCoin</a:t>
            </a:r>
            <a:r>
              <a:rPr lang="zh-CN" altLang="en-US" sz="1800" dirty="0"/>
              <a:t>同样包含铸币交易与花费交易</a:t>
            </a:r>
            <a:r>
              <a:rPr lang="en-US" altLang="zh-CN" sz="1800" dirty="0"/>
              <a:t>, </a:t>
            </a:r>
            <a:r>
              <a:rPr lang="zh-CN" altLang="en-US" sz="1800" dirty="0"/>
              <a:t>通过销毁资产生成私密资产</a:t>
            </a:r>
            <a:r>
              <a:rPr lang="en-US" altLang="zh-CN" sz="1800" dirty="0"/>
              <a:t>, </a:t>
            </a:r>
            <a:r>
              <a:rPr lang="zh-CN" altLang="en-US" sz="1800" dirty="0"/>
              <a:t>花费私密资产时其他用户无法判断该资产的来源</a:t>
            </a:r>
            <a:endParaRPr lang="en-US" altLang="zh-CN" sz="1800" dirty="0"/>
          </a:p>
          <a:p>
            <a:pPr marL="0" indent="0">
              <a:buNone/>
            </a:pPr>
            <a:r>
              <a:rPr lang="zh-CN" altLang="en-US" sz="1800" dirty="0"/>
              <a:t>优点</a:t>
            </a:r>
            <a:r>
              <a:rPr lang="en-US" altLang="zh-CN" sz="1800" dirty="0"/>
              <a:t>: </a:t>
            </a:r>
            <a:r>
              <a:rPr lang="zh-CN" altLang="en-US" sz="1800" dirty="0"/>
              <a:t>可以隐藏更多的交易信息包括交易金额和接收方地址</a:t>
            </a:r>
            <a:r>
              <a:rPr lang="en-US" altLang="zh-CN" sz="1800" dirty="0"/>
              <a:t>, </a:t>
            </a:r>
            <a:r>
              <a:rPr lang="zh-CN" altLang="en-US" sz="1800" dirty="0"/>
              <a:t>不必受到</a:t>
            </a:r>
            <a:r>
              <a:rPr lang="en-US" altLang="zh-CN" sz="1800" dirty="0" err="1"/>
              <a:t>ZeroCoin</a:t>
            </a:r>
            <a:r>
              <a:rPr lang="zh-CN" altLang="en-US" sz="1800" dirty="0"/>
              <a:t>中固定币值的约束</a:t>
            </a:r>
            <a:endParaRPr lang="en-US" altLang="zh-CN" sz="1800" dirty="0"/>
          </a:p>
          <a:p>
            <a:pPr marL="0" indent="0">
              <a:buNone/>
            </a:pPr>
            <a:r>
              <a:rPr lang="zh-CN" altLang="en-US" sz="1800" dirty="0"/>
              <a:t>缺点</a:t>
            </a:r>
            <a:r>
              <a:rPr lang="en-US" altLang="zh-CN" sz="1800" dirty="0"/>
              <a:t>: </a:t>
            </a:r>
            <a:r>
              <a:rPr lang="zh-CN" altLang="en-US" sz="1800" dirty="0"/>
              <a:t>同样需要可信第三方在系统初始阶段生成初始化的公共参数和私密参数</a:t>
            </a:r>
            <a:endParaRPr lang="en-US" altLang="zh-CN" sz="1800" dirty="0"/>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15</a:t>
            </a:fld>
            <a:endParaRPr lang="zh-CN" altLang="en-US" dirty="0"/>
          </a:p>
        </p:txBody>
      </p:sp>
      <p:pic>
        <p:nvPicPr>
          <p:cNvPr id="8" name="图片 7">
            <a:extLst>
              <a:ext uri="{FF2B5EF4-FFF2-40B4-BE49-F238E27FC236}">
                <a16:creationId xmlns:a16="http://schemas.microsoft.com/office/drawing/2014/main" id="{8E69B8C2-E74D-412C-A95D-48C6A2866706}"/>
              </a:ext>
            </a:extLst>
          </p:cNvPr>
          <p:cNvPicPr>
            <a:picLocks noChangeAspect="1"/>
          </p:cNvPicPr>
          <p:nvPr/>
        </p:nvPicPr>
        <p:blipFill>
          <a:blip r:embed="rId2"/>
          <a:stretch>
            <a:fillRect/>
          </a:stretch>
        </p:blipFill>
        <p:spPr>
          <a:xfrm>
            <a:off x="963476" y="764571"/>
            <a:ext cx="6843353" cy="2522439"/>
          </a:xfrm>
          <a:prstGeom prst="rect">
            <a:avLst/>
          </a:prstGeom>
        </p:spPr>
      </p:pic>
    </p:spTree>
    <p:extLst>
      <p:ext uri="{BB962C8B-B14F-4D97-AF65-F5344CB8AC3E}">
        <p14:creationId xmlns:p14="http://schemas.microsoft.com/office/powerpoint/2010/main" val="3095431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3</a:t>
            </a:r>
            <a:r>
              <a:rPr lang="zh-CN" altLang="en-US" dirty="0"/>
              <a:t> 信息隐藏机制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16</a:t>
            </a:fld>
            <a:endParaRPr lang="zh-CN" altLang="en-US" dirty="0"/>
          </a:p>
        </p:txBody>
      </p:sp>
      <p:pic>
        <p:nvPicPr>
          <p:cNvPr id="9" name="图片 8">
            <a:extLst>
              <a:ext uri="{FF2B5EF4-FFF2-40B4-BE49-F238E27FC236}">
                <a16:creationId xmlns:a16="http://schemas.microsoft.com/office/drawing/2014/main" id="{36CD5AFC-7C11-4798-9817-B339E7A3C4BD}"/>
              </a:ext>
            </a:extLst>
          </p:cNvPr>
          <p:cNvPicPr>
            <a:picLocks noChangeAspect="1"/>
          </p:cNvPicPr>
          <p:nvPr/>
        </p:nvPicPr>
        <p:blipFill>
          <a:blip r:embed="rId2"/>
          <a:stretch>
            <a:fillRect/>
          </a:stretch>
        </p:blipFill>
        <p:spPr>
          <a:xfrm>
            <a:off x="1538977" y="1611472"/>
            <a:ext cx="6066046" cy="3635055"/>
          </a:xfrm>
          <a:prstGeom prst="rect">
            <a:avLst/>
          </a:prstGeom>
        </p:spPr>
      </p:pic>
    </p:spTree>
    <p:extLst>
      <p:ext uri="{BB962C8B-B14F-4D97-AF65-F5344CB8AC3E}">
        <p14:creationId xmlns:p14="http://schemas.microsoft.com/office/powerpoint/2010/main" val="41339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3</a:t>
            </a:r>
            <a:r>
              <a:rPr lang="zh-CN" altLang="en-US" dirty="0"/>
              <a:t> 信息隐藏机制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en-US" altLang="zh-CN" sz="1800" b="1" dirty="0"/>
              <a:t>3.1.3 </a:t>
            </a:r>
            <a:r>
              <a:rPr lang="zh-CN" altLang="en-US" sz="1800" b="1" dirty="0"/>
              <a:t>环签名技术</a:t>
            </a:r>
            <a:endParaRPr lang="en-US" altLang="zh-CN" sz="1800" b="1" dirty="0"/>
          </a:p>
          <a:p>
            <a:pPr marL="0" indent="0">
              <a:buNone/>
            </a:pPr>
            <a:r>
              <a:rPr lang="zh-CN" altLang="en-US" sz="1800" dirty="0"/>
              <a:t>环签名</a:t>
            </a:r>
            <a:r>
              <a:rPr lang="en-US" altLang="zh-CN" sz="1800" dirty="0"/>
              <a:t>: </a:t>
            </a:r>
            <a:r>
              <a:rPr lang="zh-CN" altLang="en-US" sz="1800" dirty="0"/>
              <a:t>一个团队中的成员以团队名字对消息进行数字签名</a:t>
            </a:r>
            <a:r>
              <a:rPr lang="en-US" altLang="zh-CN" sz="1800" dirty="0"/>
              <a:t>, </a:t>
            </a:r>
            <a:r>
              <a:rPr lang="zh-CN" altLang="en-US" sz="1800" dirty="0"/>
              <a:t>且保护自己的身份隐私不泄露</a:t>
            </a:r>
            <a:r>
              <a:rPr lang="en-US" altLang="zh-CN" sz="1800" dirty="0"/>
              <a:t>.</a:t>
            </a:r>
          </a:p>
          <a:p>
            <a:pPr marL="0" indent="0">
              <a:buNone/>
            </a:pPr>
            <a:r>
              <a:rPr lang="en-US" altLang="zh-CN" sz="1800" dirty="0" err="1"/>
              <a:t>CryptoNote</a:t>
            </a:r>
            <a:r>
              <a:rPr lang="zh-CN" altLang="en-US" sz="1800" dirty="0"/>
              <a:t>协议</a:t>
            </a:r>
            <a:r>
              <a:rPr lang="en-US" altLang="zh-CN" sz="1800" dirty="0"/>
              <a:t>: </a:t>
            </a:r>
            <a:r>
              <a:rPr lang="zh-CN" altLang="en-US" sz="1800" dirty="0"/>
              <a:t>采用一次性环签名技术对交易输入进行签名</a:t>
            </a:r>
            <a:r>
              <a:rPr lang="en-US" altLang="zh-CN" sz="1800" dirty="0"/>
              <a:t>, </a:t>
            </a:r>
            <a:r>
              <a:rPr lang="zh-CN" altLang="en-US" sz="1800" dirty="0"/>
              <a:t>交易发起者选择多个相同输出金额的资产</a:t>
            </a:r>
            <a:r>
              <a:rPr lang="en-US" altLang="zh-CN" sz="1800" dirty="0"/>
              <a:t>, </a:t>
            </a:r>
            <a:r>
              <a:rPr lang="zh-CN" altLang="en-US" sz="1800" dirty="0"/>
              <a:t>构造合法的环签名</a:t>
            </a:r>
            <a:r>
              <a:rPr lang="en-US" altLang="zh-CN" sz="1800" dirty="0"/>
              <a:t>, </a:t>
            </a:r>
            <a:r>
              <a:rPr lang="zh-CN" altLang="en-US" sz="1800" dirty="0"/>
              <a:t>隐藏真实的交易发起者</a:t>
            </a:r>
            <a:r>
              <a:rPr lang="en-US" altLang="zh-CN" sz="1800" dirty="0"/>
              <a:t>; </a:t>
            </a:r>
            <a:r>
              <a:rPr lang="zh-CN" altLang="en-US" sz="1800" dirty="0"/>
              <a:t>发送给同一接受者的不同资产需要发送到不同地址</a:t>
            </a:r>
            <a:r>
              <a:rPr lang="en-US" altLang="zh-CN" sz="1800" dirty="0"/>
              <a:t>, </a:t>
            </a:r>
            <a:r>
              <a:rPr lang="zh-CN" altLang="en-US" sz="1800" dirty="0"/>
              <a:t>地址由接受者的长期公钥生成新的一次性公钥</a:t>
            </a:r>
            <a:endParaRPr lang="en-US" altLang="zh-CN" sz="1800" dirty="0"/>
          </a:p>
          <a:p>
            <a:pPr marL="0" indent="0">
              <a:buNone/>
            </a:pPr>
            <a:r>
              <a:rPr lang="zh-CN" altLang="en-US" sz="1800" dirty="0"/>
              <a:t>优点</a:t>
            </a:r>
            <a:r>
              <a:rPr lang="en-US" altLang="zh-CN" sz="1800" dirty="0"/>
              <a:t>: </a:t>
            </a:r>
            <a:r>
              <a:rPr lang="zh-CN" altLang="en-US" sz="1800" dirty="0"/>
              <a:t>一次性公钥保护接收方的隐私</a:t>
            </a:r>
            <a:r>
              <a:rPr lang="en-US" altLang="zh-CN" sz="1800" dirty="0"/>
              <a:t>, </a:t>
            </a:r>
            <a:r>
              <a:rPr lang="zh-CN" altLang="en-US" sz="1800" dirty="0"/>
              <a:t>一次性环签名保护了发送方的隐私</a:t>
            </a:r>
            <a:endParaRPr lang="en-US" altLang="zh-CN" sz="1800" dirty="0"/>
          </a:p>
          <a:p>
            <a:pPr marL="0" indent="0">
              <a:buNone/>
            </a:pPr>
            <a:r>
              <a:rPr lang="zh-CN" altLang="en-US" sz="1800" dirty="0"/>
              <a:t>缺点</a:t>
            </a:r>
            <a:r>
              <a:rPr lang="en-US" altLang="zh-CN" sz="1800" dirty="0"/>
              <a:t>: </a:t>
            </a:r>
            <a:r>
              <a:rPr lang="zh-CN" altLang="en-US" sz="1800" dirty="0"/>
              <a:t>环签名保护用户隐私的主要问题在于用户隐私依赖于选择的公钥集合</a:t>
            </a:r>
            <a:r>
              <a:rPr lang="en-US" altLang="zh-CN" sz="1800" dirty="0"/>
              <a:t>, </a:t>
            </a:r>
            <a:r>
              <a:rPr lang="zh-CN" altLang="en-US" sz="1800" dirty="0"/>
              <a:t>一旦集合中的其他用户公开使用了资产或发生隐私泄露</a:t>
            </a:r>
            <a:r>
              <a:rPr lang="en-US" altLang="zh-CN" sz="1800" dirty="0"/>
              <a:t>, </a:t>
            </a:r>
            <a:r>
              <a:rPr lang="zh-CN" altLang="en-US" sz="1800" dirty="0"/>
              <a:t>导致输出被关联到对应地址</a:t>
            </a:r>
            <a:r>
              <a:rPr lang="en-US" altLang="zh-CN" sz="1800" dirty="0"/>
              <a:t>, </a:t>
            </a:r>
            <a:r>
              <a:rPr lang="zh-CN" altLang="en-US" sz="1800" dirty="0"/>
              <a:t>则该用户的地址关联情况也会被攻击者分析得出</a:t>
            </a:r>
            <a:endParaRPr lang="en-US" altLang="zh-CN" sz="1800" dirty="0"/>
          </a:p>
          <a:p>
            <a:pPr marL="0" indent="0">
              <a:buNone/>
            </a:pPr>
            <a:endParaRPr lang="en-US" altLang="zh-CN" sz="1800" dirty="0"/>
          </a:p>
          <a:p>
            <a:pPr marL="0" indent="0">
              <a:buNone/>
            </a:pPr>
            <a:r>
              <a:rPr lang="en-US" altLang="zh-CN" sz="1800" b="1" dirty="0"/>
              <a:t>3.1.4 </a:t>
            </a:r>
            <a:r>
              <a:rPr lang="zh-CN" altLang="en-US" sz="1800" b="1" dirty="0"/>
              <a:t>机密交易技术</a:t>
            </a:r>
            <a:endParaRPr lang="en-US" altLang="zh-CN" sz="1800" b="1" dirty="0"/>
          </a:p>
          <a:p>
            <a:pPr marL="0" indent="0">
              <a:buNone/>
            </a:pPr>
            <a:r>
              <a:rPr lang="zh-CN" altLang="en-US" sz="1800" dirty="0"/>
              <a:t>利用同态加密、</a:t>
            </a:r>
            <a:r>
              <a:rPr lang="en-US" altLang="zh-CN" sz="1800" dirty="0"/>
              <a:t>Pedersen</a:t>
            </a:r>
            <a:r>
              <a:rPr lang="zh-CN" altLang="en-US" sz="1800" dirty="0"/>
              <a:t>承诺、环签名、盲化因子等技术实现交易金额隐藏</a:t>
            </a:r>
            <a:r>
              <a:rPr lang="en-US" altLang="zh-CN" sz="1800" dirty="0"/>
              <a:t>, </a:t>
            </a:r>
            <a:r>
              <a:rPr lang="zh-CN" altLang="en-US" sz="1800" dirty="0"/>
              <a:t>结合一次性环签名和一次性公钥隐藏交易输入输出地址</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17</a:t>
            </a:fld>
            <a:endParaRPr lang="zh-CN" altLang="en-US" dirty="0"/>
          </a:p>
        </p:txBody>
      </p:sp>
    </p:spTree>
    <p:extLst>
      <p:ext uri="{BB962C8B-B14F-4D97-AF65-F5344CB8AC3E}">
        <p14:creationId xmlns:p14="http://schemas.microsoft.com/office/powerpoint/2010/main" val="935793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FF3AC-8DFD-47EC-B1AA-4C3C1391B615}"/>
              </a:ext>
            </a:extLst>
          </p:cNvPr>
          <p:cNvSpPr>
            <a:spLocks noGrp="1"/>
          </p:cNvSpPr>
          <p:nvPr>
            <p:ph type="title"/>
          </p:nvPr>
        </p:nvSpPr>
        <p:spPr/>
        <p:txBody>
          <a:bodyPr/>
          <a:lstStyle/>
          <a:p>
            <a:r>
              <a:rPr lang="en-US" altLang="zh-CN" dirty="0"/>
              <a:t>3 </a:t>
            </a:r>
            <a:r>
              <a:rPr lang="zh-CN" altLang="en-US" dirty="0"/>
              <a:t>信息隐藏机制</a:t>
            </a:r>
            <a:r>
              <a:rPr lang="en-US" altLang="zh-CN" dirty="0"/>
              <a:t> </a:t>
            </a:r>
            <a:endParaRPr lang="zh-CN" altLang="en-US" dirty="0"/>
          </a:p>
        </p:txBody>
      </p:sp>
      <p:pic>
        <p:nvPicPr>
          <p:cNvPr id="8" name="内容占位符 7">
            <a:extLst>
              <a:ext uri="{FF2B5EF4-FFF2-40B4-BE49-F238E27FC236}">
                <a16:creationId xmlns:a16="http://schemas.microsoft.com/office/drawing/2014/main" id="{A217E320-754C-4340-A843-FA5394074B65}"/>
              </a:ext>
            </a:extLst>
          </p:cNvPr>
          <p:cNvPicPr>
            <a:picLocks noGrp="1" noChangeAspect="1"/>
          </p:cNvPicPr>
          <p:nvPr>
            <p:ph idx="1"/>
          </p:nvPr>
        </p:nvPicPr>
        <p:blipFill>
          <a:blip r:embed="rId2"/>
          <a:stretch>
            <a:fillRect/>
          </a:stretch>
        </p:blipFill>
        <p:spPr>
          <a:xfrm>
            <a:off x="1236985" y="933450"/>
            <a:ext cx="6670029" cy="5407025"/>
          </a:xfrm>
        </p:spPr>
      </p:pic>
      <p:sp>
        <p:nvSpPr>
          <p:cNvPr id="4" name="日期占位符 3">
            <a:extLst>
              <a:ext uri="{FF2B5EF4-FFF2-40B4-BE49-F238E27FC236}">
                <a16:creationId xmlns:a16="http://schemas.microsoft.com/office/drawing/2014/main" id="{6AFD2D82-AA78-475E-AF14-7788BB538370}"/>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802EFA6C-5E70-4A8D-B7F6-E6CCC1E738EF}"/>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237E90E5-3DDB-418C-B2F3-DF3D3CF60A48}"/>
              </a:ext>
            </a:extLst>
          </p:cNvPr>
          <p:cNvSpPr>
            <a:spLocks noGrp="1"/>
          </p:cNvSpPr>
          <p:nvPr>
            <p:ph type="sldNum" sz="quarter" idx="12"/>
          </p:nvPr>
        </p:nvSpPr>
        <p:spPr/>
        <p:txBody>
          <a:bodyPr/>
          <a:lstStyle/>
          <a:p>
            <a:fld id="{35FE389D-2142-40F6-A969-B44017970034}" type="slidenum">
              <a:rPr lang="zh-CN" altLang="en-US" smtClean="0"/>
              <a:pPr/>
              <a:t>18</a:t>
            </a:fld>
            <a:endParaRPr lang="zh-CN" altLang="en-US" dirty="0"/>
          </a:p>
        </p:txBody>
      </p:sp>
    </p:spTree>
    <p:extLst>
      <p:ext uri="{BB962C8B-B14F-4D97-AF65-F5344CB8AC3E}">
        <p14:creationId xmlns:p14="http://schemas.microsoft.com/office/powerpoint/2010/main" val="83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3</a:t>
            </a:r>
            <a:r>
              <a:rPr lang="zh-CN" altLang="en-US" dirty="0"/>
              <a:t> 信息隐藏机制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en-US" altLang="zh-CN" sz="1800" b="1" dirty="0"/>
              <a:t>3.2 </a:t>
            </a:r>
            <a:r>
              <a:rPr lang="zh-CN" altLang="en-US" sz="1800" b="1" dirty="0"/>
              <a:t>网络数据隐藏</a:t>
            </a:r>
            <a:endParaRPr lang="en-US" altLang="zh-CN" sz="1800" b="1" dirty="0"/>
          </a:p>
          <a:p>
            <a:pPr marL="0" indent="0">
              <a:buNone/>
            </a:pPr>
            <a:r>
              <a:rPr lang="zh-CN" altLang="en-US" sz="1800" dirty="0"/>
              <a:t>为了防止攻击者将用户的</a:t>
            </a:r>
            <a:r>
              <a:rPr lang="en-US" altLang="zh-CN" sz="1800" dirty="0"/>
              <a:t>IP</a:t>
            </a:r>
            <a:r>
              <a:rPr lang="zh-CN" altLang="en-US" sz="1800" dirty="0"/>
              <a:t>地址和链上交易、地址等信息关联</a:t>
            </a:r>
            <a:r>
              <a:rPr lang="en-US" altLang="zh-CN" sz="1800" dirty="0"/>
              <a:t>. </a:t>
            </a:r>
            <a:r>
              <a:rPr lang="zh-CN" altLang="en-US" sz="1800" dirty="0"/>
              <a:t>部分研究建议采用混淆网络使得攻击者无法分析真正的消息发送方</a:t>
            </a:r>
            <a:r>
              <a:rPr lang="en-US" altLang="zh-CN" sz="1800" dirty="0"/>
              <a:t>. </a:t>
            </a:r>
            <a:r>
              <a:rPr lang="zh-CN" altLang="en-US" sz="1800" dirty="0"/>
              <a:t>混淆网络主要基于两种路由技术</a:t>
            </a:r>
            <a:r>
              <a:rPr lang="en-US" altLang="zh-CN" sz="1800" dirty="0"/>
              <a:t>:</a:t>
            </a:r>
            <a:r>
              <a:rPr lang="zh-CN" altLang="en-US" sz="1800" dirty="0"/>
              <a:t>洋葱路由和大蒜路由</a:t>
            </a:r>
            <a:r>
              <a:rPr lang="en-US" altLang="zh-CN" sz="1800" dirty="0"/>
              <a:t>.</a:t>
            </a:r>
          </a:p>
          <a:p>
            <a:pPr marL="0" indent="0">
              <a:buNone/>
            </a:pPr>
            <a:endParaRPr lang="en-US" altLang="zh-CN" sz="1800" dirty="0"/>
          </a:p>
          <a:p>
            <a:pPr marL="0" indent="0">
              <a:buNone/>
            </a:pPr>
            <a:r>
              <a:rPr lang="en-US" altLang="zh-CN" sz="1800" b="1" dirty="0"/>
              <a:t>3.2.1 </a:t>
            </a:r>
            <a:r>
              <a:rPr lang="zh-CN" altLang="en-US" sz="1800" b="1" dirty="0"/>
              <a:t>洋葱路由</a:t>
            </a:r>
            <a:endParaRPr lang="en-US" altLang="zh-CN" sz="1800" b="1" dirty="0"/>
          </a:p>
          <a:p>
            <a:pPr marL="0" indent="0">
              <a:buNone/>
            </a:pPr>
            <a:r>
              <a:rPr lang="zh-CN" altLang="en-US" sz="1800" dirty="0"/>
              <a:t>通过对传输消息进行多层加密</a:t>
            </a:r>
            <a:r>
              <a:rPr lang="en-US" altLang="zh-CN" sz="1800" dirty="0"/>
              <a:t>, </a:t>
            </a:r>
            <a:r>
              <a:rPr lang="zh-CN" altLang="en-US" sz="1800" dirty="0"/>
              <a:t>使得路由中间节点只能知道前继节点和后继节点的</a:t>
            </a:r>
            <a:r>
              <a:rPr lang="en-US" altLang="zh-CN" sz="1800" dirty="0"/>
              <a:t>IP</a:t>
            </a:r>
            <a:r>
              <a:rPr lang="zh-CN" altLang="en-US" sz="1800" dirty="0"/>
              <a:t>地址</a:t>
            </a:r>
            <a:r>
              <a:rPr lang="en-US" altLang="zh-CN" sz="1800" dirty="0"/>
              <a:t>, </a:t>
            </a:r>
            <a:r>
              <a:rPr lang="zh-CN" altLang="en-US" sz="1800" dirty="0"/>
              <a:t>不能获取消息的真实发送节点</a:t>
            </a:r>
            <a:r>
              <a:rPr lang="en-US" altLang="zh-CN" sz="1800" dirty="0"/>
              <a:t>IP</a:t>
            </a:r>
            <a:r>
              <a:rPr lang="zh-CN" altLang="en-US" sz="1800" dirty="0"/>
              <a:t>与接收</a:t>
            </a:r>
            <a:r>
              <a:rPr lang="en-US" altLang="zh-CN" sz="1800" dirty="0"/>
              <a:t>IP, </a:t>
            </a:r>
            <a:r>
              <a:rPr lang="zh-CN" altLang="en-US" sz="1800" dirty="0"/>
              <a:t>保护消息发送方和接收方的真实</a:t>
            </a:r>
            <a:r>
              <a:rPr lang="en-US" altLang="zh-CN" sz="1800" dirty="0"/>
              <a:t>IP</a:t>
            </a:r>
            <a:r>
              <a:rPr lang="zh-CN" altLang="en-US" sz="1800" dirty="0"/>
              <a:t>不被攻击者知晓</a:t>
            </a:r>
            <a:r>
              <a:rPr lang="en-US" altLang="zh-CN" sz="1800" dirty="0"/>
              <a:t>, Tor</a:t>
            </a:r>
            <a:r>
              <a:rPr lang="zh-CN" altLang="en-US" sz="1800" dirty="0"/>
              <a:t>网络使用了洋葱路由</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19</a:t>
            </a:fld>
            <a:endParaRPr lang="zh-CN" altLang="en-US" dirty="0"/>
          </a:p>
        </p:txBody>
      </p:sp>
      <p:pic>
        <p:nvPicPr>
          <p:cNvPr id="8" name="图片 7">
            <a:extLst>
              <a:ext uri="{FF2B5EF4-FFF2-40B4-BE49-F238E27FC236}">
                <a16:creationId xmlns:a16="http://schemas.microsoft.com/office/drawing/2014/main" id="{04FB7A90-B72C-437A-8EFA-6E3FC6059B63}"/>
              </a:ext>
            </a:extLst>
          </p:cNvPr>
          <p:cNvPicPr>
            <a:picLocks noChangeAspect="1"/>
          </p:cNvPicPr>
          <p:nvPr/>
        </p:nvPicPr>
        <p:blipFill>
          <a:blip r:embed="rId2"/>
          <a:stretch>
            <a:fillRect/>
          </a:stretch>
        </p:blipFill>
        <p:spPr>
          <a:xfrm>
            <a:off x="2036843" y="3771034"/>
            <a:ext cx="4666962" cy="2570042"/>
          </a:xfrm>
          <a:prstGeom prst="rect">
            <a:avLst/>
          </a:prstGeom>
        </p:spPr>
      </p:pic>
    </p:spTree>
    <p:extLst>
      <p:ext uri="{BB962C8B-B14F-4D97-AF65-F5344CB8AC3E}">
        <p14:creationId xmlns:p14="http://schemas.microsoft.com/office/powerpoint/2010/main" val="3977670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227A6-D23B-4CA7-B98A-5EA489FBDE83}"/>
              </a:ext>
            </a:extLst>
          </p:cNvPr>
          <p:cNvSpPr>
            <a:spLocks noGrp="1"/>
          </p:cNvSpPr>
          <p:nvPr>
            <p:ph type="title"/>
          </p:nvPr>
        </p:nvSpPr>
        <p:spPr/>
        <p:txBody>
          <a:bodyPr/>
          <a:lstStyle/>
          <a:p>
            <a:r>
              <a:rPr lang="zh-CN" altLang="en-US" dirty="0"/>
              <a:t>目录</a:t>
            </a:r>
          </a:p>
        </p:txBody>
      </p:sp>
      <p:sp>
        <p:nvSpPr>
          <p:cNvPr id="3" name="日期占位符 2">
            <a:extLst>
              <a:ext uri="{FF2B5EF4-FFF2-40B4-BE49-F238E27FC236}">
                <a16:creationId xmlns:a16="http://schemas.microsoft.com/office/drawing/2014/main" id="{B6964B91-1B8C-454A-B9D8-B773B0DF876B}"/>
              </a:ext>
            </a:extLst>
          </p:cNvPr>
          <p:cNvSpPr>
            <a:spLocks noGrp="1"/>
          </p:cNvSpPr>
          <p:nvPr>
            <p:ph type="dt" sz="half" idx="10"/>
          </p:nvPr>
        </p:nvSpPr>
        <p:spPr/>
        <p:txBody>
          <a:bodyPr/>
          <a:lstStyle/>
          <a:p>
            <a:fld id="{1E09889F-35A5-43B8-BC7D-F2AEEAABC2EA}" type="datetime1">
              <a:rPr lang="zh-CN" altLang="en-US" smtClean="0"/>
              <a:t>2022/1/30</a:t>
            </a:fld>
            <a:endParaRPr lang="zh-CN" altLang="en-US"/>
          </a:p>
        </p:txBody>
      </p:sp>
      <p:sp>
        <p:nvSpPr>
          <p:cNvPr id="4" name="页脚占位符 3">
            <a:extLst>
              <a:ext uri="{FF2B5EF4-FFF2-40B4-BE49-F238E27FC236}">
                <a16:creationId xmlns:a16="http://schemas.microsoft.com/office/drawing/2014/main" id="{21FABDC4-CDF0-4DD3-AFD6-5953E06C4EEB}"/>
              </a:ext>
            </a:extLst>
          </p:cNvPr>
          <p:cNvSpPr>
            <a:spLocks noGrp="1"/>
          </p:cNvSpPr>
          <p:nvPr>
            <p:ph type="ftr" sz="quarter" idx="11"/>
          </p:nvPr>
        </p:nvSpPr>
        <p:spPr/>
        <p:txBody>
          <a:bodyPr/>
          <a:lstStyle/>
          <a:p>
            <a:r>
              <a:rPr lang="zh-CN" altLang="en-US"/>
              <a:t>幻灯片标题</a:t>
            </a:r>
            <a:endParaRPr lang="zh-CN" altLang="en-US" dirty="0"/>
          </a:p>
        </p:txBody>
      </p:sp>
      <p:sp>
        <p:nvSpPr>
          <p:cNvPr id="5" name="灯片编号占位符 4">
            <a:extLst>
              <a:ext uri="{FF2B5EF4-FFF2-40B4-BE49-F238E27FC236}">
                <a16:creationId xmlns:a16="http://schemas.microsoft.com/office/drawing/2014/main" id="{AB52F706-14B2-490B-8B1D-F32058216E46}"/>
              </a:ext>
            </a:extLst>
          </p:cNvPr>
          <p:cNvSpPr>
            <a:spLocks noGrp="1"/>
          </p:cNvSpPr>
          <p:nvPr>
            <p:ph type="sldNum" sz="quarter" idx="12"/>
          </p:nvPr>
        </p:nvSpPr>
        <p:spPr/>
        <p:txBody>
          <a:bodyPr/>
          <a:lstStyle/>
          <a:p>
            <a:fld id="{35FE389D-2142-40F6-A969-B44017970034}" type="slidenum">
              <a:rPr lang="zh-CN" altLang="en-US" smtClean="0"/>
              <a:pPr/>
              <a:t>2</a:t>
            </a:fld>
            <a:endParaRPr lang="zh-CN" altLang="en-US" dirty="0"/>
          </a:p>
        </p:txBody>
      </p:sp>
      <p:pic>
        <p:nvPicPr>
          <p:cNvPr id="7" name="图片 6">
            <a:extLst>
              <a:ext uri="{FF2B5EF4-FFF2-40B4-BE49-F238E27FC236}">
                <a16:creationId xmlns:a16="http://schemas.microsoft.com/office/drawing/2014/main" id="{459C37E2-920E-4C71-BD00-BDEE6AC19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908" y="715730"/>
            <a:ext cx="7636171" cy="5658187"/>
          </a:xfrm>
          <a:prstGeom prst="rect">
            <a:avLst/>
          </a:prstGeom>
        </p:spPr>
      </p:pic>
      <p:graphicFrame>
        <p:nvGraphicFramePr>
          <p:cNvPr id="8" name="对象 7">
            <a:extLst>
              <a:ext uri="{FF2B5EF4-FFF2-40B4-BE49-F238E27FC236}">
                <a16:creationId xmlns:a16="http://schemas.microsoft.com/office/drawing/2014/main" id="{0999C07B-6CE0-47C0-891A-C61E1A726B0C}"/>
              </a:ext>
            </a:extLst>
          </p:cNvPr>
          <p:cNvGraphicFramePr>
            <a:graphicFrameLocks noChangeAspect="1"/>
          </p:cNvGraphicFramePr>
          <p:nvPr>
            <p:extLst>
              <p:ext uri="{D42A27DB-BD31-4B8C-83A1-F6EECF244321}">
                <p14:modId xmlns:p14="http://schemas.microsoft.com/office/powerpoint/2010/main" val="3279536551"/>
              </p:ext>
            </p:extLst>
          </p:nvPr>
        </p:nvGraphicFramePr>
        <p:xfrm>
          <a:off x="-46627" y="1063730"/>
          <a:ext cx="1078415" cy="381022"/>
        </p:xfrm>
        <a:graphic>
          <a:graphicData uri="http://schemas.openxmlformats.org/presentationml/2006/ole">
            <mc:AlternateContent xmlns:mc="http://schemas.openxmlformats.org/markup-compatibility/2006">
              <mc:Choice xmlns:v="urn:schemas-microsoft-com:vml" Requires="v">
                <p:oleObj spid="_x0000_s1028" name="包装程序外壳对象" showAsIcon="1" r:id="rId4" imgW="1244880" imgH="439560" progId="Package">
                  <p:embed/>
                </p:oleObj>
              </mc:Choice>
              <mc:Fallback>
                <p:oleObj name="包装程序外壳对象" showAsIcon="1" r:id="rId4" imgW="1244880" imgH="439560" progId="Package">
                  <p:embed/>
                  <p:pic>
                    <p:nvPicPr>
                      <p:cNvPr id="8" name="对象 7">
                        <a:extLst>
                          <a:ext uri="{FF2B5EF4-FFF2-40B4-BE49-F238E27FC236}">
                            <a16:creationId xmlns:a16="http://schemas.microsoft.com/office/drawing/2014/main" id="{0999C07B-6CE0-47C0-891A-C61E1A726B0C}"/>
                          </a:ext>
                        </a:extLst>
                      </p:cNvPr>
                      <p:cNvPicPr/>
                      <p:nvPr/>
                    </p:nvPicPr>
                    <p:blipFill>
                      <a:blip r:embed="rId5"/>
                      <a:stretch>
                        <a:fillRect/>
                      </a:stretch>
                    </p:blipFill>
                    <p:spPr>
                      <a:xfrm>
                        <a:off x="-46627" y="1063730"/>
                        <a:ext cx="1078415" cy="381022"/>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C0EE7743-1B34-40A3-B631-DCED377FE5DD}"/>
              </a:ext>
            </a:extLst>
          </p:cNvPr>
          <p:cNvSpPr txBox="1"/>
          <p:nvPr/>
        </p:nvSpPr>
        <p:spPr>
          <a:xfrm>
            <a:off x="158593" y="1444752"/>
            <a:ext cx="855677" cy="307777"/>
          </a:xfrm>
          <a:prstGeom prst="rect">
            <a:avLst/>
          </a:prstGeom>
          <a:noFill/>
        </p:spPr>
        <p:txBody>
          <a:bodyPr wrap="square" rtlCol="0">
            <a:spAutoFit/>
          </a:bodyPr>
          <a:lstStyle/>
          <a:p>
            <a:r>
              <a:rPr lang="zh-CN" altLang="en-US" sz="1400" dirty="0">
                <a:solidFill>
                  <a:srgbClr val="FF0000"/>
                </a:solidFill>
              </a:rPr>
              <a:t>源文件</a:t>
            </a:r>
            <a:endParaRPr lang="zh-CN" altLang="en-US" dirty="0">
              <a:solidFill>
                <a:srgbClr val="FF0000"/>
              </a:solidFill>
            </a:endParaRPr>
          </a:p>
        </p:txBody>
      </p:sp>
    </p:spTree>
    <p:extLst>
      <p:ext uri="{BB962C8B-B14F-4D97-AF65-F5344CB8AC3E}">
        <p14:creationId xmlns:p14="http://schemas.microsoft.com/office/powerpoint/2010/main" val="380193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3</a:t>
            </a:r>
            <a:r>
              <a:rPr lang="zh-CN" altLang="en-US" dirty="0"/>
              <a:t> 信息隐藏机制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en-US" altLang="zh-CN" sz="1800" b="1" dirty="0"/>
              <a:t>3.2.2 </a:t>
            </a:r>
            <a:r>
              <a:rPr lang="zh-CN" altLang="en-US" sz="1800" b="1" dirty="0"/>
              <a:t>大蒜路由</a:t>
            </a:r>
            <a:endParaRPr lang="en-US" altLang="zh-CN" sz="1800" b="1" dirty="0"/>
          </a:p>
          <a:p>
            <a:pPr marL="0" indent="0">
              <a:buNone/>
            </a:pPr>
            <a:r>
              <a:rPr lang="zh-CN" altLang="en-US" sz="1800" dirty="0"/>
              <a:t>洋葱路由不能抵抗流量分析攻击</a:t>
            </a:r>
            <a:r>
              <a:rPr lang="en-US" altLang="zh-CN" sz="1800" dirty="0"/>
              <a:t>, </a:t>
            </a:r>
            <a:r>
              <a:rPr lang="zh-CN" altLang="en-US" sz="1800" dirty="0"/>
              <a:t>攻击者可以分析网络中的流量变化情况判断节点间的链路关系</a:t>
            </a:r>
            <a:r>
              <a:rPr lang="en-US" altLang="zh-CN" sz="1800" dirty="0"/>
              <a:t>, </a:t>
            </a:r>
            <a:r>
              <a:rPr lang="zh-CN" altLang="en-US" sz="1800" dirty="0"/>
              <a:t>进而找到通信的真实发送方与接收方</a:t>
            </a:r>
            <a:r>
              <a:rPr lang="en-US" altLang="zh-CN" sz="1800" dirty="0"/>
              <a:t>.</a:t>
            </a:r>
          </a:p>
          <a:p>
            <a:pPr marL="0" indent="0">
              <a:buNone/>
            </a:pPr>
            <a:r>
              <a:rPr lang="zh-CN" altLang="en-US" sz="1800" dirty="0"/>
              <a:t>大蒜路由将每个独立的消息称为一个蒜瓣</a:t>
            </a:r>
            <a:r>
              <a:rPr lang="en-US" altLang="zh-CN" sz="1800" dirty="0"/>
              <a:t>, </a:t>
            </a:r>
            <a:r>
              <a:rPr lang="zh-CN" altLang="en-US" sz="1800" dirty="0"/>
              <a:t>客户端将多个蒜瓣封装成一个大蒜消息进行发送</a:t>
            </a:r>
            <a:r>
              <a:rPr lang="en-US" altLang="zh-CN" sz="1800" dirty="0"/>
              <a:t>, </a:t>
            </a:r>
            <a:r>
              <a:rPr lang="zh-CN" altLang="en-US" sz="1800" dirty="0"/>
              <a:t>拆分后通过不同链路传递</a:t>
            </a:r>
            <a:r>
              <a:rPr lang="en-US" altLang="zh-CN" sz="1800" dirty="0"/>
              <a:t>, </a:t>
            </a:r>
            <a:r>
              <a:rPr lang="zh-CN" altLang="en-US" sz="1800" dirty="0"/>
              <a:t>数据返回采用不同的链路</a:t>
            </a:r>
            <a:r>
              <a:rPr lang="en-US" altLang="zh-CN" sz="1800" dirty="0"/>
              <a:t>. </a:t>
            </a:r>
            <a:r>
              <a:rPr lang="zh-CN" altLang="en-US" sz="1800" dirty="0"/>
              <a:t>基于大蒜路由的</a:t>
            </a:r>
            <a:r>
              <a:rPr lang="en-US" altLang="zh-CN" sz="1800" dirty="0"/>
              <a:t>I2P</a:t>
            </a:r>
            <a:r>
              <a:rPr lang="zh-CN" altLang="en-US" sz="1800" dirty="0"/>
              <a:t>网络在抗流量分析攻击上比</a:t>
            </a:r>
            <a:r>
              <a:rPr lang="en-US" altLang="zh-CN" sz="1800" dirty="0"/>
              <a:t>Tor</a:t>
            </a:r>
            <a:r>
              <a:rPr lang="zh-CN" altLang="en-US" sz="1800" dirty="0"/>
              <a:t>网络更安全</a:t>
            </a:r>
            <a:r>
              <a:rPr lang="en-US" altLang="zh-CN" sz="1800" dirty="0"/>
              <a:t>. </a:t>
            </a:r>
            <a:r>
              <a:rPr lang="zh-CN" altLang="en-US" sz="1800" dirty="0"/>
              <a:t>另一方面</a:t>
            </a:r>
            <a:r>
              <a:rPr lang="en-US" altLang="zh-CN" sz="1800" dirty="0"/>
              <a:t>I2P</a:t>
            </a:r>
            <a:r>
              <a:rPr lang="zh-CN" altLang="en-US" sz="1800" dirty="0"/>
              <a:t>网路通过本地的</a:t>
            </a:r>
            <a:r>
              <a:rPr lang="en-US" altLang="zh-CN" sz="1800" dirty="0" err="1"/>
              <a:t>NetDB</a:t>
            </a:r>
            <a:r>
              <a:rPr lang="zh-CN" altLang="en-US" sz="1800" dirty="0"/>
              <a:t>发现节点</a:t>
            </a:r>
            <a:r>
              <a:rPr lang="en-US" altLang="zh-CN" sz="1800" dirty="0"/>
              <a:t>, </a:t>
            </a:r>
            <a:r>
              <a:rPr lang="zh-CN" altLang="en-US" sz="1800" dirty="0"/>
              <a:t>在每次链接其它节点时</a:t>
            </a:r>
            <a:r>
              <a:rPr lang="en-US" altLang="zh-CN" sz="1800" dirty="0"/>
              <a:t>, </a:t>
            </a:r>
            <a:r>
              <a:rPr lang="zh-CN" altLang="en-US" sz="1800" dirty="0"/>
              <a:t>采用</a:t>
            </a:r>
            <a:r>
              <a:rPr lang="en-US" altLang="zh-CN" sz="1800" dirty="0"/>
              <a:t>Kad</a:t>
            </a:r>
            <a:r>
              <a:rPr lang="zh-CN" altLang="en-US" sz="1800" dirty="0"/>
              <a:t>算法进行更新</a:t>
            </a:r>
            <a:endParaRPr lang="en-US" altLang="zh-CN" sz="1800" dirty="0"/>
          </a:p>
          <a:p>
            <a:pPr marL="0" indent="0">
              <a:buNone/>
            </a:pPr>
            <a:endParaRPr lang="en-US" altLang="zh-CN" sz="1800" dirty="0"/>
          </a:p>
          <a:p>
            <a:pPr marL="0" indent="0">
              <a:buNone/>
            </a:pPr>
            <a:endParaRPr lang="en-US" altLang="zh-CN" sz="1800" dirty="0"/>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20</a:t>
            </a:fld>
            <a:endParaRPr lang="zh-CN" altLang="en-US" dirty="0"/>
          </a:p>
        </p:txBody>
      </p:sp>
      <p:pic>
        <p:nvPicPr>
          <p:cNvPr id="9" name="图片 8">
            <a:extLst>
              <a:ext uri="{FF2B5EF4-FFF2-40B4-BE49-F238E27FC236}">
                <a16:creationId xmlns:a16="http://schemas.microsoft.com/office/drawing/2014/main" id="{2FBEC692-90FB-4CBE-8C19-542AF9CF2002}"/>
              </a:ext>
            </a:extLst>
          </p:cNvPr>
          <p:cNvPicPr>
            <a:picLocks noChangeAspect="1"/>
          </p:cNvPicPr>
          <p:nvPr/>
        </p:nvPicPr>
        <p:blipFill>
          <a:blip r:embed="rId2"/>
          <a:stretch>
            <a:fillRect/>
          </a:stretch>
        </p:blipFill>
        <p:spPr>
          <a:xfrm>
            <a:off x="486565" y="3113449"/>
            <a:ext cx="7902625" cy="3116850"/>
          </a:xfrm>
          <a:prstGeom prst="rect">
            <a:avLst/>
          </a:prstGeom>
        </p:spPr>
      </p:pic>
    </p:spTree>
    <p:extLst>
      <p:ext uri="{BB962C8B-B14F-4D97-AF65-F5344CB8AC3E}">
        <p14:creationId xmlns:p14="http://schemas.microsoft.com/office/powerpoint/2010/main" val="3968125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3</a:t>
            </a:r>
            <a:r>
              <a:rPr lang="zh-CN" altLang="en-US" dirty="0"/>
              <a:t> 信息隐藏机制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endParaRPr lang="en-US" altLang="zh-CN" sz="1800" dirty="0"/>
          </a:p>
          <a:p>
            <a:pPr marL="0" indent="0">
              <a:buNone/>
            </a:pPr>
            <a:endParaRPr lang="en-US" altLang="zh-CN" sz="1800" dirty="0"/>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21</a:t>
            </a:fld>
            <a:endParaRPr lang="zh-CN" altLang="en-US" dirty="0"/>
          </a:p>
        </p:txBody>
      </p:sp>
      <p:pic>
        <p:nvPicPr>
          <p:cNvPr id="8" name="图片 7">
            <a:extLst>
              <a:ext uri="{FF2B5EF4-FFF2-40B4-BE49-F238E27FC236}">
                <a16:creationId xmlns:a16="http://schemas.microsoft.com/office/drawing/2014/main" id="{0D4B4678-B032-4D0B-BED7-3D07CC5DC0D9}"/>
              </a:ext>
            </a:extLst>
          </p:cNvPr>
          <p:cNvPicPr>
            <a:picLocks noChangeAspect="1"/>
          </p:cNvPicPr>
          <p:nvPr/>
        </p:nvPicPr>
        <p:blipFill>
          <a:blip r:embed="rId2"/>
          <a:stretch>
            <a:fillRect/>
          </a:stretch>
        </p:blipFill>
        <p:spPr>
          <a:xfrm>
            <a:off x="830256" y="2232556"/>
            <a:ext cx="7483488" cy="2392887"/>
          </a:xfrm>
          <a:prstGeom prst="rect">
            <a:avLst/>
          </a:prstGeom>
        </p:spPr>
      </p:pic>
    </p:spTree>
    <p:extLst>
      <p:ext uri="{BB962C8B-B14F-4D97-AF65-F5344CB8AC3E}">
        <p14:creationId xmlns:p14="http://schemas.microsoft.com/office/powerpoint/2010/main" val="766118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4</a:t>
            </a:r>
            <a:r>
              <a:rPr lang="zh-CN" altLang="en-US" dirty="0"/>
              <a:t> 通道隔离机制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zh-CN" altLang="en-US" sz="1800" b="1" dirty="0"/>
              <a:t>核心</a:t>
            </a:r>
            <a:r>
              <a:rPr lang="en-US" altLang="zh-CN" sz="1800" b="1" dirty="0"/>
              <a:t>:</a:t>
            </a:r>
            <a:r>
              <a:rPr lang="en-US" altLang="zh-CN" sz="1800" dirty="0"/>
              <a:t> </a:t>
            </a:r>
            <a:r>
              <a:rPr lang="zh-CN" altLang="en-US" sz="1800" dirty="0"/>
              <a:t>通道隔离机制从网络层面对数据进行隔离</a:t>
            </a:r>
            <a:r>
              <a:rPr lang="en-US" altLang="zh-CN" sz="1800" dirty="0"/>
              <a:t>, </a:t>
            </a:r>
            <a:r>
              <a:rPr lang="zh-CN" altLang="en-US" sz="1800" dirty="0"/>
              <a:t>保护数据只对通道内节点可见</a:t>
            </a:r>
            <a:r>
              <a:rPr lang="en-US" altLang="zh-CN" sz="1800" dirty="0"/>
              <a:t>. </a:t>
            </a:r>
            <a:r>
              <a:rPr lang="zh-CN" altLang="en-US" sz="1800" dirty="0"/>
              <a:t>通过对账本进行隔离</a:t>
            </a:r>
            <a:r>
              <a:rPr lang="en-US" altLang="zh-CN" sz="1800" dirty="0"/>
              <a:t>, </a:t>
            </a:r>
            <a:r>
              <a:rPr lang="zh-CN" altLang="en-US" sz="1800" dirty="0"/>
              <a:t>每个节点只处理并存储自己所在通道的数据</a:t>
            </a:r>
            <a:r>
              <a:rPr lang="en-US" altLang="zh-CN" sz="1800" dirty="0"/>
              <a:t>, </a:t>
            </a:r>
            <a:r>
              <a:rPr lang="zh-CN" altLang="en-US" sz="1800" dirty="0"/>
              <a:t>防止攻击者访问数据</a:t>
            </a:r>
            <a:r>
              <a:rPr lang="en-US" altLang="zh-CN" sz="1800" dirty="0"/>
              <a:t>. </a:t>
            </a:r>
          </a:p>
          <a:p>
            <a:pPr marL="0" indent="0">
              <a:buNone/>
            </a:pPr>
            <a:r>
              <a:rPr lang="zh-CN" altLang="en-US" sz="1800" dirty="0"/>
              <a:t>缺陷在于通道部署存在一定代价</a:t>
            </a:r>
            <a:r>
              <a:rPr lang="en-US" altLang="zh-CN" sz="1800" dirty="0"/>
              <a:t>, </a:t>
            </a:r>
            <a:r>
              <a:rPr lang="zh-CN" altLang="en-US" sz="1800" dirty="0"/>
              <a:t>节点创建和进出通道需要进行网络配置的修改</a:t>
            </a:r>
            <a:r>
              <a:rPr lang="en-US" altLang="zh-CN" sz="1800" dirty="0"/>
              <a:t>, </a:t>
            </a:r>
            <a:r>
              <a:rPr lang="zh-CN" altLang="en-US" sz="1800" dirty="0"/>
              <a:t>灵活性较弱</a:t>
            </a:r>
            <a:r>
              <a:rPr lang="en-US" altLang="zh-CN" sz="1800" dirty="0"/>
              <a:t>. </a:t>
            </a:r>
            <a:r>
              <a:rPr lang="zh-CN" altLang="en-US" sz="1800" dirty="0"/>
              <a:t>通道隔离机制可以分为链下通道隔离和多链通道隔离两大类</a:t>
            </a:r>
            <a:r>
              <a:rPr lang="en-US" altLang="zh-CN" sz="1800" dirty="0"/>
              <a:t>.</a:t>
            </a:r>
          </a:p>
          <a:p>
            <a:pPr marL="0" indent="0">
              <a:buNone/>
            </a:pPr>
            <a:endParaRPr lang="en-US" altLang="zh-CN" sz="1800" dirty="0"/>
          </a:p>
          <a:p>
            <a:pPr marL="0" indent="0">
              <a:buNone/>
            </a:pPr>
            <a:r>
              <a:rPr lang="zh-CN" altLang="en-US" sz="1800" b="1" dirty="0"/>
              <a:t>链下通道隔离</a:t>
            </a:r>
            <a:r>
              <a:rPr lang="zh-CN" altLang="en-US" sz="1800" dirty="0"/>
              <a:t>主要应用于高频小额交易</a:t>
            </a:r>
            <a:r>
              <a:rPr lang="en-US" altLang="zh-CN" sz="1800" dirty="0"/>
              <a:t>,</a:t>
            </a:r>
            <a:r>
              <a:rPr lang="zh-CN" altLang="en-US" sz="1800" dirty="0"/>
              <a:t>用户通过在区块链上记录起始的状态创建通道</a:t>
            </a:r>
            <a:r>
              <a:rPr lang="en-US" altLang="zh-CN" sz="1800" dirty="0"/>
              <a:t>,</a:t>
            </a:r>
            <a:r>
              <a:rPr lang="zh-CN" altLang="en-US" sz="1800" dirty="0"/>
              <a:t>随后在链下 进行交易</a:t>
            </a:r>
            <a:r>
              <a:rPr lang="en-US" altLang="zh-CN" sz="1800" dirty="0"/>
              <a:t>,</a:t>
            </a:r>
            <a:r>
              <a:rPr lang="zh-CN" altLang="en-US" sz="1800" dirty="0"/>
              <a:t>具体数据通过合约保证安全</a:t>
            </a:r>
            <a:r>
              <a:rPr lang="en-US" altLang="zh-CN" sz="1800" dirty="0"/>
              <a:t>,</a:t>
            </a:r>
            <a:r>
              <a:rPr lang="zh-CN" altLang="en-US" sz="1800" dirty="0"/>
              <a:t>但不公布记录在区块链上</a:t>
            </a:r>
            <a:r>
              <a:rPr lang="en-US" altLang="zh-CN" sz="1800" dirty="0"/>
              <a:t>,</a:t>
            </a:r>
            <a:r>
              <a:rPr lang="zh-CN" altLang="en-US" sz="1800" dirty="0"/>
              <a:t>需要中止交易的时候</a:t>
            </a:r>
            <a:r>
              <a:rPr lang="en-US" altLang="zh-CN" sz="1800" dirty="0"/>
              <a:t>,</a:t>
            </a:r>
            <a:r>
              <a:rPr lang="zh-CN" altLang="en-US" sz="1800" dirty="0"/>
              <a:t>再将最新的结束状态公布并记录在区块链上</a:t>
            </a:r>
            <a:r>
              <a:rPr lang="en-US" altLang="zh-CN" sz="1800" dirty="0"/>
              <a:t>,</a:t>
            </a:r>
            <a:r>
              <a:rPr lang="zh-CN" altLang="en-US" sz="1800" dirty="0"/>
              <a:t>终止通道并销毁历史交易记录</a:t>
            </a:r>
            <a:r>
              <a:rPr lang="en-US" altLang="zh-CN" sz="1800" dirty="0"/>
              <a:t>.</a:t>
            </a:r>
          </a:p>
          <a:p>
            <a:pPr marL="0" indent="0">
              <a:buNone/>
            </a:pPr>
            <a:r>
              <a:rPr lang="zh-CN" altLang="en-US" sz="1800" dirty="0"/>
              <a:t>代表技术有比特币系统中的闪电网络技术和以太坊中的雷电网络技术</a:t>
            </a:r>
            <a:endParaRPr lang="en-US" altLang="zh-CN" sz="1800" dirty="0"/>
          </a:p>
          <a:p>
            <a:pPr marL="0" indent="0">
              <a:buNone/>
            </a:pPr>
            <a:endParaRPr lang="en-US" altLang="zh-CN" sz="1800" dirty="0"/>
          </a:p>
          <a:p>
            <a:pPr marL="0" indent="0">
              <a:buNone/>
            </a:pPr>
            <a:r>
              <a:rPr lang="zh-CN" altLang="en-US" sz="1800" b="1" dirty="0"/>
              <a:t>多链通道隔离</a:t>
            </a:r>
            <a:r>
              <a:rPr lang="zh-CN" altLang="en-US" sz="1800" dirty="0"/>
              <a:t>通过在特定节点之间构建独立通信网络作为通道</a:t>
            </a:r>
            <a:r>
              <a:rPr lang="en-US" altLang="zh-CN" sz="1800" dirty="0"/>
              <a:t>,</a:t>
            </a:r>
            <a:r>
              <a:rPr lang="zh-CN" altLang="en-US" sz="1800" dirty="0"/>
              <a:t>该网络中信息单独存放在子账本中</a:t>
            </a:r>
            <a:r>
              <a:rPr lang="en-US" altLang="zh-CN" sz="1800" dirty="0"/>
              <a:t>, </a:t>
            </a:r>
            <a:r>
              <a:rPr lang="zh-CN" altLang="en-US" sz="1800" dirty="0"/>
              <a:t>非通道内节点不能访问</a:t>
            </a:r>
            <a:r>
              <a:rPr lang="en-US" altLang="zh-CN" sz="1800" dirty="0"/>
              <a:t>,</a:t>
            </a:r>
            <a:r>
              <a:rPr lang="zh-CN" altLang="en-US" sz="1800" dirty="0"/>
              <a:t>同一节点可以加入多条不同通道中</a:t>
            </a:r>
            <a:r>
              <a:rPr lang="en-US" altLang="zh-CN" sz="1800" dirty="0"/>
              <a:t>.</a:t>
            </a:r>
            <a:r>
              <a:rPr lang="zh-CN" altLang="en-US" sz="1800" dirty="0"/>
              <a:t>多链通道隔离通过在网络层面构建子网络</a:t>
            </a:r>
            <a:r>
              <a:rPr lang="en-US" altLang="zh-CN" sz="1800" dirty="0"/>
              <a:t>,</a:t>
            </a:r>
            <a:r>
              <a:rPr lang="zh-CN" altLang="en-US" sz="1800" dirty="0"/>
              <a:t>实现节点通信隔离</a:t>
            </a:r>
            <a:r>
              <a:rPr lang="en-US" altLang="zh-CN" sz="1800" dirty="0"/>
              <a:t>,</a:t>
            </a:r>
            <a:r>
              <a:rPr lang="zh-CN" altLang="en-US" sz="1800" dirty="0"/>
              <a:t>杜绝攻击者访问隐私信息</a:t>
            </a:r>
            <a:r>
              <a:rPr lang="en-US" altLang="zh-CN" sz="1800" dirty="0"/>
              <a:t>,</a:t>
            </a:r>
            <a:r>
              <a:rPr lang="zh-CN" altLang="en-US" sz="1800" dirty="0"/>
              <a:t>保护用户隐私</a:t>
            </a:r>
            <a:endParaRPr lang="en-US" altLang="zh-CN" sz="1800" dirty="0"/>
          </a:p>
          <a:p>
            <a:pPr marL="0" indent="0">
              <a:buNone/>
            </a:pPr>
            <a:r>
              <a:rPr lang="zh-CN" altLang="en-US" sz="1800" dirty="0"/>
              <a:t>代表技术有</a:t>
            </a:r>
            <a:r>
              <a:rPr lang="en-US" altLang="zh-CN" sz="1800" dirty="0" err="1"/>
              <a:t>HyperLedger</a:t>
            </a:r>
            <a:r>
              <a:rPr lang="en-US" altLang="zh-CN" sz="1800" dirty="0"/>
              <a:t> Fabric</a:t>
            </a:r>
            <a:r>
              <a:rPr lang="zh-CN" altLang="en-US" sz="1800" dirty="0"/>
              <a:t>项目中的通道技术</a:t>
            </a:r>
            <a:endParaRPr lang="en-US" altLang="zh-CN" sz="1800" dirty="0"/>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22</a:t>
            </a:fld>
            <a:endParaRPr lang="zh-CN" altLang="en-US" dirty="0"/>
          </a:p>
        </p:txBody>
      </p:sp>
    </p:spTree>
    <p:extLst>
      <p:ext uri="{BB962C8B-B14F-4D97-AF65-F5344CB8AC3E}">
        <p14:creationId xmlns:p14="http://schemas.microsoft.com/office/powerpoint/2010/main" val="1200715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A311C-8A47-4E2E-9A99-40D3679DBF30}"/>
              </a:ext>
            </a:extLst>
          </p:cNvPr>
          <p:cNvSpPr>
            <a:spLocks noGrp="1"/>
          </p:cNvSpPr>
          <p:nvPr>
            <p:ph type="title"/>
          </p:nvPr>
        </p:nvSpPr>
        <p:spPr/>
        <p:txBody>
          <a:bodyPr/>
          <a:lstStyle/>
          <a:p>
            <a:r>
              <a:rPr lang="en-US" altLang="zh-CN" dirty="0"/>
              <a:t>1 </a:t>
            </a:r>
            <a:r>
              <a:rPr lang="zh-CN" altLang="en-US" dirty="0"/>
              <a:t>区块链隐私及威胁</a:t>
            </a:r>
          </a:p>
        </p:txBody>
      </p:sp>
      <p:sp>
        <p:nvSpPr>
          <p:cNvPr id="3" name="内容占位符 2">
            <a:extLst>
              <a:ext uri="{FF2B5EF4-FFF2-40B4-BE49-F238E27FC236}">
                <a16:creationId xmlns:a16="http://schemas.microsoft.com/office/drawing/2014/main" id="{B1133E0D-F2DE-4DC7-A45A-2ED8A3767990}"/>
              </a:ext>
            </a:extLst>
          </p:cNvPr>
          <p:cNvSpPr>
            <a:spLocks noGrp="1"/>
          </p:cNvSpPr>
          <p:nvPr>
            <p:ph idx="1"/>
          </p:nvPr>
        </p:nvSpPr>
        <p:spPr/>
        <p:txBody>
          <a:bodyPr>
            <a:normAutofit fontScale="85000" lnSpcReduction="20000"/>
          </a:bodyPr>
          <a:lstStyle/>
          <a:p>
            <a:pPr marL="0" indent="0">
              <a:buNone/>
            </a:pPr>
            <a:r>
              <a:rPr lang="zh-CN" altLang="en-US" sz="1800" b="1" dirty="0"/>
              <a:t>传统的区块链隐私保护机制</a:t>
            </a:r>
            <a:endParaRPr lang="en-US" altLang="zh-CN" sz="1800" b="1" dirty="0"/>
          </a:p>
          <a:p>
            <a:pPr marL="0" indent="0">
              <a:buNone/>
            </a:pPr>
            <a:r>
              <a:rPr lang="zh-CN" altLang="en-US" sz="1800" dirty="0"/>
              <a:t>假名机制</a:t>
            </a:r>
            <a:r>
              <a:rPr lang="en-US" altLang="zh-CN" sz="1800" dirty="0"/>
              <a:t>: </a:t>
            </a:r>
            <a:r>
              <a:rPr lang="zh-CN" altLang="en-US" sz="1800" dirty="0"/>
              <a:t>每一笔交易都使用一个全新的地址</a:t>
            </a:r>
            <a:endParaRPr lang="en-US" altLang="zh-CN" sz="1800" dirty="0"/>
          </a:p>
          <a:p>
            <a:pPr marL="0" indent="0">
              <a:buNone/>
            </a:pPr>
            <a:r>
              <a:rPr lang="zh-CN" altLang="en-US" sz="1800" dirty="0"/>
              <a:t>广播机制</a:t>
            </a:r>
            <a:r>
              <a:rPr lang="en-US" altLang="zh-CN" sz="1800" dirty="0"/>
              <a:t>: p2p</a:t>
            </a:r>
            <a:r>
              <a:rPr lang="zh-CN" altLang="en-US" sz="1800" dirty="0"/>
              <a:t>网络中的节点无法判断消息来源是直接发起者还是转发者</a:t>
            </a:r>
            <a:endParaRPr lang="en-US" altLang="zh-CN" sz="1800" dirty="0"/>
          </a:p>
          <a:p>
            <a:pPr marL="0" indent="0">
              <a:buNone/>
            </a:pPr>
            <a:endParaRPr lang="en-US" altLang="zh-CN" sz="1800" dirty="0"/>
          </a:p>
          <a:p>
            <a:pPr marL="0" indent="0">
              <a:buNone/>
            </a:pPr>
            <a:r>
              <a:rPr lang="en-US" altLang="zh-CN" sz="1800" b="1" dirty="0"/>
              <a:t>1.1 </a:t>
            </a:r>
            <a:r>
              <a:rPr lang="zh-CN" altLang="en-US" sz="1800" b="1" dirty="0"/>
              <a:t>账本隐私及威胁</a:t>
            </a:r>
            <a:endParaRPr lang="en-US" altLang="zh-CN" sz="1800" b="1" dirty="0"/>
          </a:p>
          <a:p>
            <a:pPr marL="0" indent="0">
              <a:buNone/>
            </a:pPr>
            <a:r>
              <a:rPr lang="zh-CN" altLang="en-US" sz="1800" dirty="0"/>
              <a:t>通过分析区块链账本数据</a:t>
            </a:r>
            <a:r>
              <a:rPr lang="en-US" altLang="zh-CN" sz="1800" dirty="0"/>
              <a:t>, </a:t>
            </a:r>
            <a:r>
              <a:rPr lang="zh-CN" altLang="en-US" sz="1800" dirty="0"/>
              <a:t>利用用户常见的交易规律</a:t>
            </a:r>
            <a:r>
              <a:rPr lang="en-US" altLang="zh-CN" sz="1800" dirty="0"/>
              <a:t>, </a:t>
            </a:r>
            <a:r>
              <a:rPr lang="zh-CN" altLang="en-US" sz="1800" dirty="0"/>
              <a:t>构建账户地址与交易之间以</a:t>
            </a:r>
            <a:endParaRPr lang="en-US" altLang="zh-CN" sz="1800" dirty="0"/>
          </a:p>
          <a:p>
            <a:pPr marL="0" indent="0">
              <a:buNone/>
            </a:pPr>
            <a:r>
              <a:rPr lang="zh-CN" altLang="en-US" sz="1800" dirty="0"/>
              <a:t>及用户与账户地址之间的一对多对应关系</a:t>
            </a:r>
            <a:r>
              <a:rPr lang="en-US" altLang="zh-CN" sz="1800" dirty="0"/>
              <a:t>, </a:t>
            </a:r>
            <a:r>
              <a:rPr lang="zh-CN" altLang="en-US" sz="1800" dirty="0"/>
              <a:t>威胁账本地址隐私与用户身份隐私</a:t>
            </a:r>
            <a:r>
              <a:rPr lang="en-US" altLang="zh-CN" sz="1800" dirty="0"/>
              <a:t>.</a:t>
            </a:r>
          </a:p>
          <a:p>
            <a:pPr marL="0" indent="0">
              <a:buNone/>
            </a:pPr>
            <a:r>
              <a:rPr lang="zh-CN" altLang="en-US" sz="1800" dirty="0"/>
              <a:t>攻击者提出以下假设</a:t>
            </a:r>
            <a:r>
              <a:rPr lang="en-US" altLang="zh-CN" sz="1800" dirty="0"/>
              <a:t>:</a:t>
            </a:r>
          </a:p>
          <a:p>
            <a:pPr marL="0" indent="0">
              <a:buNone/>
            </a:pPr>
            <a:r>
              <a:rPr lang="zh-CN" altLang="en-US" sz="1800" dirty="0"/>
              <a:t>假设</a:t>
            </a:r>
            <a:r>
              <a:rPr lang="en-US" altLang="zh-CN" sz="1800" dirty="0"/>
              <a:t>1. </a:t>
            </a:r>
            <a:r>
              <a:rPr lang="zh-CN" altLang="en-US" sz="1800" dirty="0"/>
              <a:t>多输入交易的所有输入地址为同一用户所持有</a:t>
            </a:r>
            <a:endParaRPr lang="en-US" altLang="zh-CN" sz="1800" dirty="0"/>
          </a:p>
          <a:p>
            <a:pPr marL="0" indent="0">
              <a:buNone/>
            </a:pPr>
            <a:r>
              <a:rPr lang="zh-CN" altLang="en-US" sz="1800" dirty="0"/>
              <a:t>假设</a:t>
            </a:r>
            <a:r>
              <a:rPr lang="en-US" altLang="zh-CN" sz="1800" dirty="0"/>
              <a:t>2. </a:t>
            </a:r>
            <a:r>
              <a:rPr lang="zh-CN" altLang="en-US" sz="1800" dirty="0"/>
              <a:t>交易的找零地址和输入地址为同一用户所持有</a:t>
            </a:r>
            <a:r>
              <a:rPr lang="en-US" altLang="zh-CN" sz="1800" dirty="0"/>
              <a:t>.</a:t>
            </a:r>
          </a:p>
          <a:p>
            <a:pPr marL="0" indent="0">
              <a:buNone/>
            </a:pPr>
            <a:r>
              <a:rPr lang="zh-CN" altLang="en-US" sz="1500" dirty="0"/>
              <a:t>找零地址定义</a:t>
            </a:r>
            <a:r>
              <a:rPr lang="en-US" altLang="zh-CN" sz="1500" dirty="0"/>
              <a:t>:</a:t>
            </a:r>
          </a:p>
          <a:p>
            <a:pPr marL="342900" indent="-342900">
              <a:buAutoNum type="arabicPeriod"/>
            </a:pPr>
            <a:r>
              <a:rPr lang="zh-CN" altLang="en-US" sz="1500" dirty="0"/>
              <a:t>在区块链账本中首次出现</a:t>
            </a:r>
            <a:r>
              <a:rPr lang="en-US" altLang="zh-CN" sz="1500" dirty="0"/>
              <a:t>  </a:t>
            </a:r>
          </a:p>
          <a:p>
            <a:pPr marL="342900" indent="-342900">
              <a:buAutoNum type="arabicPeriod"/>
            </a:pPr>
            <a:r>
              <a:rPr lang="zh-CN" altLang="en-US" sz="1500" dirty="0"/>
              <a:t>该地址出现在普通交易中而非铸币交易</a:t>
            </a:r>
            <a:endParaRPr lang="en-US" altLang="zh-CN" sz="1500" dirty="0"/>
          </a:p>
          <a:p>
            <a:pPr marL="342900" indent="-342900">
              <a:buAutoNum type="arabicPeriod"/>
            </a:pPr>
            <a:r>
              <a:rPr lang="zh-CN" altLang="en-US" sz="1500" dirty="0"/>
              <a:t>所在的交易中不存在自找零地址</a:t>
            </a:r>
            <a:r>
              <a:rPr lang="en-US" altLang="zh-CN" sz="1500" dirty="0"/>
              <a:t>, </a:t>
            </a:r>
            <a:r>
              <a:rPr lang="zh-CN" altLang="en-US" sz="1500" dirty="0"/>
              <a:t>即同一个地址不会同时出现在输入和输出</a:t>
            </a:r>
            <a:endParaRPr lang="en-US" altLang="zh-CN" sz="1500" dirty="0"/>
          </a:p>
          <a:p>
            <a:pPr marL="342900" indent="-342900">
              <a:buFont typeface="Arial" panose="020B0604020202020204" pitchFamily="34" charset="0"/>
              <a:buAutoNum type="arabicPeriod"/>
            </a:pPr>
            <a:r>
              <a:rPr lang="zh-CN" altLang="en-US" sz="1500" dirty="0"/>
              <a:t>输出地址中唯一首次出现的地址</a:t>
            </a:r>
            <a:endParaRPr lang="en-US" altLang="zh-CN" sz="1500" dirty="0"/>
          </a:p>
          <a:p>
            <a:pPr marL="0" indent="0">
              <a:buNone/>
            </a:pPr>
            <a:endParaRPr lang="en-US" altLang="zh-CN" sz="1500" dirty="0"/>
          </a:p>
          <a:p>
            <a:pPr marL="0" indent="0">
              <a:buNone/>
            </a:pPr>
            <a:r>
              <a:rPr lang="en-US" altLang="zh-CN" sz="1600" b="1" dirty="0"/>
              <a:t>1.2 </a:t>
            </a:r>
            <a:r>
              <a:rPr lang="zh-CN" altLang="en-US" sz="1600" b="1" dirty="0"/>
              <a:t>网络隐私及威胁</a:t>
            </a:r>
            <a:endParaRPr lang="en-US" altLang="zh-CN" sz="1600" b="1" dirty="0"/>
          </a:p>
          <a:p>
            <a:pPr marL="0" indent="0">
              <a:buNone/>
            </a:pPr>
            <a:r>
              <a:rPr lang="zh-CN" altLang="en-US" sz="1600" dirty="0"/>
              <a:t>攻击者通过监听消息传播模式</a:t>
            </a:r>
            <a:r>
              <a:rPr lang="en-US" altLang="zh-CN" sz="1600" dirty="0"/>
              <a:t>, </a:t>
            </a:r>
            <a:r>
              <a:rPr lang="zh-CN" altLang="en-US" sz="1600" dirty="0"/>
              <a:t>分析真实发起节点</a:t>
            </a:r>
            <a:r>
              <a:rPr lang="en-US" altLang="zh-CN" sz="1600" dirty="0"/>
              <a:t>, </a:t>
            </a:r>
            <a:r>
              <a:rPr lang="zh-CN" altLang="en-US" sz="1600" dirty="0"/>
              <a:t>将</a:t>
            </a:r>
            <a:r>
              <a:rPr lang="en-US" altLang="zh-CN" sz="1600" dirty="0"/>
              <a:t>IP</a:t>
            </a:r>
            <a:r>
              <a:rPr lang="zh-CN" altLang="en-US" sz="1600" dirty="0"/>
              <a:t>地址与消息中包含的链上地址对应</a:t>
            </a:r>
            <a:r>
              <a:rPr lang="en-US" altLang="zh-CN" sz="1600" dirty="0"/>
              <a:t>, </a:t>
            </a:r>
            <a:r>
              <a:rPr lang="zh-CN" altLang="en-US" sz="1600" dirty="0"/>
              <a:t>威胁通信隐私</a:t>
            </a:r>
            <a:endParaRPr lang="en-US" altLang="zh-CN" sz="1600"/>
          </a:p>
          <a:p>
            <a:pPr marL="0" indent="0">
              <a:buNone/>
            </a:pPr>
            <a:r>
              <a:rPr lang="zh-CN" altLang="en-US" sz="1600"/>
              <a:t>与</a:t>
            </a:r>
            <a:r>
              <a:rPr lang="zh-CN" altLang="en-US" sz="1600" dirty="0"/>
              <a:t>用户身份隐私</a:t>
            </a:r>
          </a:p>
        </p:txBody>
      </p:sp>
      <p:sp>
        <p:nvSpPr>
          <p:cNvPr id="4" name="日期占位符 3">
            <a:extLst>
              <a:ext uri="{FF2B5EF4-FFF2-40B4-BE49-F238E27FC236}">
                <a16:creationId xmlns:a16="http://schemas.microsoft.com/office/drawing/2014/main" id="{32F1184F-CE21-4781-A2B7-5DEB2A7668E2}"/>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DD3F71BD-DB96-42C4-A497-D795B7CE8098}"/>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3D7AE8CA-45E5-4F2B-9A9A-28BE6AB9BE15}"/>
              </a:ext>
            </a:extLst>
          </p:cNvPr>
          <p:cNvSpPr>
            <a:spLocks noGrp="1"/>
          </p:cNvSpPr>
          <p:nvPr>
            <p:ph type="sldNum" sz="quarter" idx="12"/>
          </p:nvPr>
        </p:nvSpPr>
        <p:spPr/>
        <p:txBody>
          <a:bodyPr/>
          <a:lstStyle/>
          <a:p>
            <a:fld id="{35FE389D-2142-40F6-A969-B44017970034}" type="slidenum">
              <a:rPr lang="zh-CN" altLang="en-US" smtClean="0"/>
              <a:pPr/>
              <a:t>3</a:t>
            </a:fld>
            <a:endParaRPr lang="zh-CN" altLang="en-US" dirty="0"/>
          </a:p>
        </p:txBody>
      </p:sp>
    </p:spTree>
    <p:extLst>
      <p:ext uri="{BB962C8B-B14F-4D97-AF65-F5344CB8AC3E}">
        <p14:creationId xmlns:p14="http://schemas.microsoft.com/office/powerpoint/2010/main" val="474142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9B249-58EC-4CBB-9044-0316F1E92A2C}"/>
              </a:ext>
            </a:extLst>
          </p:cNvPr>
          <p:cNvSpPr>
            <a:spLocks noGrp="1"/>
          </p:cNvSpPr>
          <p:nvPr>
            <p:ph type="title"/>
          </p:nvPr>
        </p:nvSpPr>
        <p:spPr/>
        <p:txBody>
          <a:bodyPr/>
          <a:lstStyle/>
          <a:p>
            <a:r>
              <a:rPr lang="en-US" altLang="zh-CN" dirty="0"/>
              <a:t>2</a:t>
            </a:r>
            <a:r>
              <a:rPr lang="zh-CN" altLang="en-US" dirty="0"/>
              <a:t> 地址混淆机制</a:t>
            </a:r>
          </a:p>
        </p:txBody>
      </p:sp>
      <p:sp>
        <p:nvSpPr>
          <p:cNvPr id="3" name="内容占位符 2">
            <a:extLst>
              <a:ext uri="{FF2B5EF4-FFF2-40B4-BE49-F238E27FC236}">
                <a16:creationId xmlns:a16="http://schemas.microsoft.com/office/drawing/2014/main" id="{80166DA7-6660-4124-9E7A-F3BE0BFD7352}"/>
              </a:ext>
            </a:extLst>
          </p:cNvPr>
          <p:cNvSpPr>
            <a:spLocks noGrp="1"/>
          </p:cNvSpPr>
          <p:nvPr>
            <p:ph idx="1"/>
          </p:nvPr>
        </p:nvSpPr>
        <p:spPr>
          <a:xfrm>
            <a:off x="403286" y="933246"/>
            <a:ext cx="8337429" cy="5458676"/>
          </a:xfrm>
        </p:spPr>
        <p:txBody>
          <a:bodyPr>
            <a:normAutofit/>
          </a:bodyPr>
          <a:lstStyle/>
          <a:p>
            <a:pPr marL="0" indent="0">
              <a:buNone/>
            </a:pPr>
            <a:r>
              <a:rPr lang="zh-CN" altLang="en-US" sz="1800" b="1" dirty="0"/>
              <a:t>核心</a:t>
            </a:r>
            <a:r>
              <a:rPr lang="en-US" altLang="zh-CN" sz="1800" b="1" dirty="0"/>
              <a:t>:</a:t>
            </a:r>
            <a:r>
              <a:rPr lang="en-US" altLang="zh-CN" sz="1800" dirty="0"/>
              <a:t> </a:t>
            </a:r>
            <a:r>
              <a:rPr lang="zh-CN" altLang="en-US" sz="1800" dirty="0"/>
              <a:t>通过交换资产</a:t>
            </a:r>
            <a:r>
              <a:rPr lang="en-US" altLang="zh-CN" sz="1800" dirty="0"/>
              <a:t>, </a:t>
            </a:r>
            <a:r>
              <a:rPr lang="zh-CN" altLang="en-US" sz="1800" dirty="0"/>
              <a:t>混淆用户地址</a:t>
            </a:r>
            <a:r>
              <a:rPr lang="en-US" altLang="zh-CN" sz="1800" dirty="0"/>
              <a:t>, </a:t>
            </a:r>
            <a:r>
              <a:rPr lang="zh-CN" altLang="en-US" sz="1800" dirty="0"/>
              <a:t>切断资金流向</a:t>
            </a:r>
            <a:r>
              <a:rPr lang="en-US" altLang="zh-CN" sz="1800" dirty="0"/>
              <a:t>, </a:t>
            </a:r>
            <a:r>
              <a:rPr lang="zh-CN" altLang="en-US" sz="1800" dirty="0"/>
              <a:t>抵抗账本分析攻击的假设</a:t>
            </a:r>
            <a:r>
              <a:rPr lang="en-US" altLang="zh-CN" sz="1800" dirty="0"/>
              <a:t>1</a:t>
            </a:r>
          </a:p>
          <a:p>
            <a:pPr marL="0" indent="0">
              <a:buNone/>
            </a:pPr>
            <a:endParaRPr lang="en-US" altLang="zh-CN" sz="1800" dirty="0"/>
          </a:p>
          <a:p>
            <a:pPr marL="0" indent="0">
              <a:buNone/>
            </a:pPr>
            <a:r>
              <a:rPr lang="en-US" altLang="zh-CN" sz="1800" b="1" dirty="0"/>
              <a:t>2.1 </a:t>
            </a:r>
            <a:r>
              <a:rPr lang="zh-CN" altLang="en-US" sz="1800" b="1" dirty="0"/>
              <a:t>中心化混币</a:t>
            </a:r>
            <a:endParaRPr lang="en-US" altLang="zh-CN" sz="1800" b="1" dirty="0"/>
          </a:p>
          <a:p>
            <a:pPr marL="0" indent="0">
              <a:buNone/>
            </a:pPr>
            <a:r>
              <a:rPr lang="zh-CN" altLang="en-US" sz="1800" dirty="0"/>
              <a:t>混币服务提供商作为中介角色分别与各用户交易</a:t>
            </a:r>
            <a:r>
              <a:rPr lang="en-US" altLang="zh-CN" sz="1800" dirty="0"/>
              <a:t>, </a:t>
            </a:r>
            <a:r>
              <a:rPr lang="zh-CN" altLang="en-US" sz="1800" dirty="0"/>
              <a:t>接收到用户资产后</a:t>
            </a:r>
            <a:r>
              <a:rPr lang="en-US" altLang="zh-CN" sz="1800" dirty="0"/>
              <a:t>, </a:t>
            </a:r>
            <a:r>
              <a:rPr lang="zh-CN" altLang="en-US" sz="1800" dirty="0"/>
              <a:t>进行随机混淆</a:t>
            </a:r>
            <a:r>
              <a:rPr lang="en-US" altLang="zh-CN" sz="1800" dirty="0"/>
              <a:t>, </a:t>
            </a:r>
            <a:r>
              <a:rPr lang="zh-CN" altLang="en-US" sz="1800" dirty="0"/>
              <a:t>返回给其他用户</a:t>
            </a:r>
            <a:r>
              <a:rPr lang="en-US" altLang="zh-CN" sz="1800" dirty="0"/>
              <a:t>. </a:t>
            </a:r>
            <a:r>
              <a:rPr lang="zh-CN" altLang="en-US" sz="1800" dirty="0"/>
              <a:t>分析攻击只能将所有参与混币服务的地址聚类到一起</a:t>
            </a:r>
            <a:r>
              <a:rPr lang="en-US" altLang="zh-CN" sz="1800" dirty="0"/>
              <a:t>, </a:t>
            </a:r>
            <a:r>
              <a:rPr lang="zh-CN" altLang="en-US" sz="1800" dirty="0"/>
              <a:t>难以分辨出属于单一用户的账户地址</a:t>
            </a:r>
            <a:endParaRPr lang="en-US" altLang="zh-CN" sz="1800" dirty="0"/>
          </a:p>
          <a:p>
            <a:pPr marL="0" indent="0">
              <a:buNone/>
            </a:pPr>
            <a:endParaRPr lang="en-US" altLang="zh-CN" sz="1800" dirty="0"/>
          </a:p>
          <a:p>
            <a:pPr marL="0" indent="0">
              <a:buNone/>
            </a:pPr>
            <a:endParaRPr lang="en-US" altLang="zh-CN" sz="1800" dirty="0"/>
          </a:p>
          <a:p>
            <a:pPr marL="0" indent="0">
              <a:buNone/>
            </a:pPr>
            <a:endParaRPr lang="en-US" altLang="zh-CN" sz="1800" dirty="0"/>
          </a:p>
        </p:txBody>
      </p:sp>
      <p:sp>
        <p:nvSpPr>
          <p:cNvPr id="4" name="日期占位符 3">
            <a:extLst>
              <a:ext uri="{FF2B5EF4-FFF2-40B4-BE49-F238E27FC236}">
                <a16:creationId xmlns:a16="http://schemas.microsoft.com/office/drawing/2014/main" id="{9F94CEE3-650F-4467-B106-9FA789462C1D}"/>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8117FFA7-3A85-4C20-9ADD-06C633E6AAD7}"/>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3B5337D9-A6F5-43F3-B0EA-ADE1E533DEAD}"/>
              </a:ext>
            </a:extLst>
          </p:cNvPr>
          <p:cNvSpPr>
            <a:spLocks noGrp="1"/>
          </p:cNvSpPr>
          <p:nvPr>
            <p:ph type="sldNum" sz="quarter" idx="12"/>
          </p:nvPr>
        </p:nvSpPr>
        <p:spPr/>
        <p:txBody>
          <a:bodyPr/>
          <a:lstStyle/>
          <a:p>
            <a:fld id="{35FE389D-2142-40F6-A969-B44017970034}" type="slidenum">
              <a:rPr lang="zh-CN" altLang="en-US" smtClean="0"/>
              <a:pPr/>
              <a:t>4</a:t>
            </a:fld>
            <a:endParaRPr lang="zh-CN" altLang="en-US" dirty="0"/>
          </a:p>
        </p:txBody>
      </p:sp>
      <p:pic>
        <p:nvPicPr>
          <p:cNvPr id="8" name="图片 7">
            <a:extLst>
              <a:ext uri="{FF2B5EF4-FFF2-40B4-BE49-F238E27FC236}">
                <a16:creationId xmlns:a16="http://schemas.microsoft.com/office/drawing/2014/main" id="{CC83FF60-693C-4F3B-9CFD-8A18CD39ED0E}"/>
              </a:ext>
            </a:extLst>
          </p:cNvPr>
          <p:cNvPicPr>
            <a:picLocks noChangeAspect="1"/>
          </p:cNvPicPr>
          <p:nvPr/>
        </p:nvPicPr>
        <p:blipFill>
          <a:blip r:embed="rId2"/>
          <a:stretch>
            <a:fillRect/>
          </a:stretch>
        </p:blipFill>
        <p:spPr>
          <a:xfrm>
            <a:off x="2536597" y="2989632"/>
            <a:ext cx="4070806" cy="3234749"/>
          </a:xfrm>
          <a:prstGeom prst="rect">
            <a:avLst/>
          </a:prstGeom>
        </p:spPr>
      </p:pic>
    </p:spTree>
    <p:extLst>
      <p:ext uri="{BB962C8B-B14F-4D97-AF65-F5344CB8AC3E}">
        <p14:creationId xmlns:p14="http://schemas.microsoft.com/office/powerpoint/2010/main" val="2581418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9B249-58EC-4CBB-9044-0316F1E92A2C}"/>
              </a:ext>
            </a:extLst>
          </p:cNvPr>
          <p:cNvSpPr>
            <a:spLocks noGrp="1"/>
          </p:cNvSpPr>
          <p:nvPr>
            <p:ph type="title"/>
          </p:nvPr>
        </p:nvSpPr>
        <p:spPr/>
        <p:txBody>
          <a:bodyPr/>
          <a:lstStyle/>
          <a:p>
            <a:r>
              <a:rPr lang="en-US" altLang="zh-CN" dirty="0"/>
              <a:t>2</a:t>
            </a:r>
            <a:r>
              <a:rPr lang="zh-CN" altLang="en-US" dirty="0"/>
              <a:t> 地址混淆机制</a:t>
            </a:r>
          </a:p>
        </p:txBody>
      </p:sp>
      <p:sp>
        <p:nvSpPr>
          <p:cNvPr id="3" name="内容占位符 2">
            <a:extLst>
              <a:ext uri="{FF2B5EF4-FFF2-40B4-BE49-F238E27FC236}">
                <a16:creationId xmlns:a16="http://schemas.microsoft.com/office/drawing/2014/main" id="{80166DA7-6660-4124-9E7A-F3BE0BFD7352}"/>
              </a:ext>
            </a:extLst>
          </p:cNvPr>
          <p:cNvSpPr>
            <a:spLocks noGrp="1"/>
          </p:cNvSpPr>
          <p:nvPr>
            <p:ph idx="1"/>
          </p:nvPr>
        </p:nvSpPr>
        <p:spPr>
          <a:xfrm>
            <a:off x="403286" y="933246"/>
            <a:ext cx="8337429" cy="5458676"/>
          </a:xfrm>
        </p:spPr>
        <p:txBody>
          <a:bodyPr>
            <a:normAutofit/>
          </a:bodyPr>
          <a:lstStyle/>
          <a:p>
            <a:pPr marL="0" indent="0">
              <a:buNone/>
            </a:pPr>
            <a:r>
              <a:rPr lang="zh-CN" altLang="en-US" sz="1800" dirty="0"/>
              <a:t>中心化混币存在如下问题</a:t>
            </a:r>
            <a:r>
              <a:rPr lang="en-US" altLang="zh-CN" sz="1800" dirty="0"/>
              <a:t>:</a:t>
            </a:r>
          </a:p>
          <a:p>
            <a:pPr marL="342900" indent="-342900">
              <a:buAutoNum type="arabicPeriod"/>
            </a:pPr>
            <a:r>
              <a:rPr lang="zh-CN" altLang="en-US" sz="1800" dirty="0"/>
              <a:t>中心化混币服务提供商的行为存在一定特征</a:t>
            </a:r>
            <a:r>
              <a:rPr lang="en-US" altLang="zh-CN" sz="1800" dirty="0"/>
              <a:t>, </a:t>
            </a:r>
            <a:r>
              <a:rPr lang="zh-CN" altLang="en-US" sz="1800" dirty="0"/>
              <a:t>例如混币交易在时间上的规律、抽取一定比率的手续费、存在一个常用的地址池等</a:t>
            </a:r>
            <a:r>
              <a:rPr lang="en-US" altLang="zh-CN" sz="1800" dirty="0"/>
              <a:t>. </a:t>
            </a:r>
            <a:r>
              <a:rPr lang="zh-CN" altLang="en-US" sz="1800" dirty="0"/>
              <a:t>攻击者可以通过上述特征进行混币交易的分析</a:t>
            </a:r>
            <a:r>
              <a:rPr lang="en-US" altLang="zh-CN" sz="1800" dirty="0"/>
              <a:t>, </a:t>
            </a:r>
            <a:r>
              <a:rPr lang="zh-CN" altLang="en-US" sz="1800" dirty="0"/>
              <a:t>将用户的输入输出地址关联起来</a:t>
            </a:r>
            <a:r>
              <a:rPr lang="en-US" altLang="zh-CN" sz="1800" dirty="0"/>
              <a:t>, </a:t>
            </a:r>
            <a:r>
              <a:rPr lang="zh-CN" altLang="en-US" sz="1800" dirty="0"/>
              <a:t>难以满足外部隐私性</a:t>
            </a:r>
            <a:r>
              <a:rPr lang="en-US" altLang="zh-CN" sz="1800" dirty="0"/>
              <a:t>.</a:t>
            </a:r>
          </a:p>
          <a:p>
            <a:pPr marL="342900" indent="-342900">
              <a:buAutoNum type="arabicPeriod"/>
            </a:pPr>
            <a:r>
              <a:rPr lang="zh-CN" altLang="en-US" sz="1800" dirty="0"/>
              <a:t>存在内部作恶的风险</a:t>
            </a:r>
            <a:r>
              <a:rPr lang="en-US" altLang="zh-CN" sz="1800" dirty="0"/>
              <a:t>, </a:t>
            </a:r>
            <a:r>
              <a:rPr lang="zh-CN" altLang="en-US" sz="1800" dirty="0"/>
              <a:t>无法保证用户输入资产后会得到返回</a:t>
            </a:r>
            <a:r>
              <a:rPr lang="en-US" altLang="zh-CN" sz="1800" dirty="0"/>
              <a:t>, </a:t>
            </a:r>
            <a:r>
              <a:rPr lang="zh-CN" altLang="en-US" sz="1800" dirty="0"/>
              <a:t>此外也无法保证删除用户输入输出关联关系的记录</a:t>
            </a:r>
            <a:r>
              <a:rPr lang="en-US" altLang="zh-CN" sz="1800" dirty="0"/>
              <a:t>, </a:t>
            </a:r>
            <a:r>
              <a:rPr lang="zh-CN" altLang="en-US" sz="1800" dirty="0"/>
              <a:t>因此不能满足资产安全性和内部隐私性</a:t>
            </a:r>
            <a:r>
              <a:rPr lang="en-US" altLang="zh-CN" sz="1800" dirty="0"/>
              <a:t>.</a:t>
            </a:r>
          </a:p>
          <a:p>
            <a:pPr marL="0" indent="0">
              <a:buNone/>
            </a:pPr>
            <a:endParaRPr lang="en-US" altLang="zh-CN" sz="1800" dirty="0"/>
          </a:p>
          <a:p>
            <a:pPr marL="0" indent="0">
              <a:buNone/>
            </a:pPr>
            <a:r>
              <a:rPr lang="zh-CN" altLang="en-US" sz="1800" dirty="0"/>
              <a:t>解决方法</a:t>
            </a:r>
            <a:r>
              <a:rPr lang="en-US" altLang="zh-CN" sz="1800" dirty="0"/>
              <a:t>: </a:t>
            </a:r>
          </a:p>
          <a:p>
            <a:r>
              <a:rPr lang="zh-CN" altLang="en-US" sz="1800" dirty="0"/>
              <a:t>随机化机制减少混币服务提供商的行为特征</a:t>
            </a:r>
            <a:r>
              <a:rPr lang="en-US" altLang="zh-CN" sz="1800" dirty="0"/>
              <a:t>, </a:t>
            </a:r>
            <a:r>
              <a:rPr lang="zh-CN" altLang="en-US" sz="1800" dirty="0"/>
              <a:t>增强外部隐私性</a:t>
            </a:r>
            <a:r>
              <a:rPr lang="en-US" altLang="zh-CN" sz="1800" dirty="0"/>
              <a:t>;</a:t>
            </a:r>
          </a:p>
          <a:p>
            <a:r>
              <a:rPr lang="zh-CN" altLang="en-US" sz="1800" dirty="0"/>
              <a:t>电子签名增强资产安全性</a:t>
            </a:r>
            <a:r>
              <a:rPr lang="en-US" altLang="zh-CN" sz="1800" dirty="0"/>
              <a:t>; </a:t>
            </a:r>
          </a:p>
          <a:p>
            <a:r>
              <a:rPr lang="zh-CN" altLang="en-US" sz="1800" dirty="0"/>
              <a:t>盲签名可以在保持承诺机制的前提下保护关键参数不对服务提供商可见</a:t>
            </a:r>
            <a:r>
              <a:rPr lang="en-US" altLang="zh-CN" sz="1800" dirty="0"/>
              <a:t>, </a:t>
            </a:r>
            <a:r>
              <a:rPr lang="zh-CN" altLang="en-US" sz="1800" dirty="0"/>
              <a:t>从而对服务提供商隐藏输入输出关联关系</a:t>
            </a:r>
            <a:r>
              <a:rPr lang="en-US" altLang="zh-CN" sz="1800" dirty="0"/>
              <a:t>, </a:t>
            </a:r>
            <a:r>
              <a:rPr lang="zh-CN" altLang="en-US" sz="1800" dirty="0"/>
              <a:t>保证内部隐私性</a:t>
            </a:r>
            <a:endParaRPr lang="en-US" altLang="zh-CN" sz="1800" dirty="0"/>
          </a:p>
          <a:p>
            <a:pPr marL="0" indent="0">
              <a:buNone/>
            </a:pPr>
            <a:endParaRPr lang="en-US" altLang="zh-CN" sz="1800" dirty="0"/>
          </a:p>
        </p:txBody>
      </p:sp>
      <p:sp>
        <p:nvSpPr>
          <p:cNvPr id="4" name="日期占位符 3">
            <a:extLst>
              <a:ext uri="{FF2B5EF4-FFF2-40B4-BE49-F238E27FC236}">
                <a16:creationId xmlns:a16="http://schemas.microsoft.com/office/drawing/2014/main" id="{9F94CEE3-650F-4467-B106-9FA789462C1D}"/>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8117FFA7-3A85-4C20-9ADD-06C633E6AAD7}"/>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3B5337D9-A6F5-43F3-B0EA-ADE1E533DEAD}"/>
              </a:ext>
            </a:extLst>
          </p:cNvPr>
          <p:cNvSpPr>
            <a:spLocks noGrp="1"/>
          </p:cNvSpPr>
          <p:nvPr>
            <p:ph type="sldNum" sz="quarter" idx="12"/>
          </p:nvPr>
        </p:nvSpPr>
        <p:spPr/>
        <p:txBody>
          <a:bodyPr/>
          <a:lstStyle/>
          <a:p>
            <a:fld id="{35FE389D-2142-40F6-A969-B44017970034}" type="slidenum">
              <a:rPr lang="zh-CN" altLang="en-US" smtClean="0"/>
              <a:pPr/>
              <a:t>5</a:t>
            </a:fld>
            <a:endParaRPr lang="zh-CN" altLang="en-US" dirty="0"/>
          </a:p>
        </p:txBody>
      </p:sp>
    </p:spTree>
    <p:extLst>
      <p:ext uri="{BB962C8B-B14F-4D97-AF65-F5344CB8AC3E}">
        <p14:creationId xmlns:p14="http://schemas.microsoft.com/office/powerpoint/2010/main" val="2729538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2</a:t>
            </a:r>
            <a:r>
              <a:rPr lang="zh-CN" altLang="en-US" dirty="0"/>
              <a:t> 地址混淆机制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en-US" altLang="zh-CN" sz="1800" b="1" dirty="0"/>
              <a:t>2.1.1 </a:t>
            </a:r>
            <a:r>
              <a:rPr lang="zh-CN" altLang="en-US" sz="1800" b="1" dirty="0"/>
              <a:t>随机化机制</a:t>
            </a:r>
            <a:endParaRPr lang="en-US" altLang="zh-CN" sz="1800" b="1" dirty="0"/>
          </a:p>
          <a:p>
            <a:pPr marL="0" indent="0">
              <a:buNone/>
            </a:pPr>
            <a:r>
              <a:rPr lang="zh-CN" altLang="en-US" sz="1800" dirty="0"/>
              <a:t>将手续费和资产返回时间都随机化以掩盖混币交易的特征</a:t>
            </a:r>
            <a:endParaRPr lang="en-US" altLang="zh-CN" sz="1800" dirty="0"/>
          </a:p>
          <a:p>
            <a:pPr marL="0" indent="0">
              <a:buNone/>
            </a:pPr>
            <a:endParaRPr lang="en-US" altLang="zh-CN" sz="1800" dirty="0"/>
          </a:p>
          <a:p>
            <a:pPr marL="0" indent="0">
              <a:buNone/>
            </a:pPr>
            <a:r>
              <a:rPr lang="en-US" altLang="zh-CN" sz="1800" b="1" dirty="0"/>
              <a:t>2.1.2 </a:t>
            </a:r>
            <a:r>
              <a:rPr lang="zh-CN" altLang="en-US" sz="1800" b="1" dirty="0"/>
              <a:t>基于电子签名的承诺机制</a:t>
            </a:r>
            <a:endParaRPr lang="en-US" altLang="zh-CN" sz="1800" b="1" dirty="0"/>
          </a:p>
          <a:p>
            <a:pPr marL="0" indent="0">
              <a:buNone/>
            </a:pPr>
            <a:r>
              <a:rPr lang="zh-CN" altLang="en-US" sz="1800" dirty="0"/>
              <a:t>在协商阶段</a:t>
            </a:r>
            <a:r>
              <a:rPr lang="en-US" altLang="zh-CN" sz="1800" dirty="0"/>
              <a:t>, </a:t>
            </a:r>
            <a:r>
              <a:rPr lang="zh-CN" altLang="en-US" sz="1800" dirty="0"/>
              <a:t>服务提供商要对协商参数进行签名作为承诺</a:t>
            </a:r>
            <a:endParaRPr lang="en-US" altLang="zh-CN" sz="1800" dirty="0"/>
          </a:p>
          <a:p>
            <a:pPr marL="0" indent="0">
              <a:buNone/>
            </a:pPr>
            <a:endParaRPr lang="en-US" altLang="zh-CN" sz="1800" dirty="0"/>
          </a:p>
          <a:p>
            <a:pPr marL="0" indent="0">
              <a:buNone/>
            </a:pPr>
            <a:r>
              <a:rPr lang="en-US" altLang="zh-CN" sz="1800" b="1" dirty="0"/>
              <a:t>2.1.3 </a:t>
            </a:r>
            <a:r>
              <a:rPr lang="zh-CN" altLang="en-US" sz="1800" b="1" dirty="0"/>
              <a:t>基于盲签名技术的隐藏机制</a:t>
            </a:r>
            <a:endParaRPr lang="en-US" altLang="zh-CN" sz="1800" b="1" dirty="0"/>
          </a:p>
          <a:p>
            <a:pPr marL="0" indent="0">
              <a:buNone/>
            </a:pPr>
            <a:r>
              <a:rPr lang="zh-CN" altLang="en-US" sz="1800" dirty="0"/>
              <a:t>在协商阶段</a:t>
            </a:r>
            <a:r>
              <a:rPr lang="en-US" altLang="zh-CN" sz="1800" dirty="0"/>
              <a:t>, </a:t>
            </a:r>
            <a:r>
              <a:rPr lang="zh-CN" altLang="en-US" sz="1800" dirty="0"/>
              <a:t>服务商对用户的输出地址进行盲签名</a:t>
            </a:r>
            <a:r>
              <a:rPr lang="en-US" altLang="zh-CN" sz="1800" dirty="0"/>
              <a:t>, </a:t>
            </a:r>
            <a:r>
              <a:rPr lang="zh-CN" altLang="en-US" sz="1800" dirty="0"/>
              <a:t>在去盲化阶段</a:t>
            </a:r>
            <a:r>
              <a:rPr lang="en-US" altLang="zh-CN" sz="1800" dirty="0"/>
              <a:t>, </a:t>
            </a:r>
            <a:r>
              <a:rPr lang="zh-CN" altLang="en-US" sz="1800" dirty="0"/>
              <a:t>用户使用新身份提交去盲化签名给服务商</a:t>
            </a:r>
            <a:r>
              <a:rPr lang="en-US" altLang="zh-CN" sz="1800" dirty="0"/>
              <a:t>, </a:t>
            </a:r>
            <a:r>
              <a:rPr lang="zh-CN" altLang="en-US" sz="1800" dirty="0"/>
              <a:t>这样服务商在协商阶段只知道用户的输入地址但不知道输出地址</a:t>
            </a:r>
            <a:r>
              <a:rPr lang="en-US" altLang="zh-CN" sz="1800" dirty="0"/>
              <a:t>, </a:t>
            </a:r>
            <a:r>
              <a:rPr lang="zh-CN" altLang="en-US" sz="1800" dirty="0"/>
              <a:t>在去盲化阶段只知道输出地址而不知道输入地址</a:t>
            </a:r>
            <a:endParaRPr lang="en-US" altLang="zh-CN" sz="1800" dirty="0"/>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6</a:t>
            </a:fld>
            <a:endParaRPr lang="zh-CN" altLang="en-US" dirty="0"/>
          </a:p>
        </p:txBody>
      </p:sp>
    </p:spTree>
    <p:extLst>
      <p:ext uri="{BB962C8B-B14F-4D97-AF65-F5344CB8AC3E}">
        <p14:creationId xmlns:p14="http://schemas.microsoft.com/office/powerpoint/2010/main" val="1375016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2</a:t>
            </a:r>
            <a:r>
              <a:rPr lang="zh-CN" altLang="en-US" dirty="0"/>
              <a:t> 地址混淆机制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en-US" altLang="zh-CN" sz="1800" b="1" dirty="0"/>
              <a:t>2.2 </a:t>
            </a:r>
            <a:r>
              <a:rPr lang="zh-CN" altLang="en-US" sz="1800" b="1" dirty="0"/>
              <a:t>去中心化混币</a:t>
            </a:r>
            <a:endParaRPr lang="en-US" altLang="zh-CN" sz="1800" b="1" dirty="0"/>
          </a:p>
          <a:p>
            <a:pPr marL="0" indent="0">
              <a:buNone/>
            </a:pPr>
            <a:r>
              <a:rPr lang="zh-CN" altLang="en-US" sz="1800" dirty="0"/>
              <a:t>与中心化混币有些相似</a:t>
            </a:r>
            <a:r>
              <a:rPr lang="en-US" altLang="zh-CN" sz="1800" dirty="0"/>
              <a:t>, </a:t>
            </a:r>
            <a:r>
              <a:rPr lang="zh-CN" altLang="en-US" sz="1800" dirty="0"/>
              <a:t>区别在于中心化混币服务器转变为参与混币的用户多方共同完成</a:t>
            </a:r>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7</a:t>
            </a:fld>
            <a:endParaRPr lang="zh-CN" altLang="en-US" dirty="0"/>
          </a:p>
        </p:txBody>
      </p:sp>
      <p:pic>
        <p:nvPicPr>
          <p:cNvPr id="9" name="图片 8">
            <a:extLst>
              <a:ext uri="{FF2B5EF4-FFF2-40B4-BE49-F238E27FC236}">
                <a16:creationId xmlns:a16="http://schemas.microsoft.com/office/drawing/2014/main" id="{72FF2759-7D74-429B-B1A7-CF7454FB7FC4}"/>
              </a:ext>
            </a:extLst>
          </p:cNvPr>
          <p:cNvPicPr>
            <a:picLocks noChangeAspect="1"/>
          </p:cNvPicPr>
          <p:nvPr/>
        </p:nvPicPr>
        <p:blipFill>
          <a:blip r:embed="rId2"/>
          <a:stretch>
            <a:fillRect/>
          </a:stretch>
        </p:blipFill>
        <p:spPr>
          <a:xfrm>
            <a:off x="1455149" y="2159648"/>
            <a:ext cx="6686083" cy="3465647"/>
          </a:xfrm>
          <a:prstGeom prst="rect">
            <a:avLst/>
          </a:prstGeom>
        </p:spPr>
      </p:pic>
    </p:spTree>
    <p:extLst>
      <p:ext uri="{BB962C8B-B14F-4D97-AF65-F5344CB8AC3E}">
        <p14:creationId xmlns:p14="http://schemas.microsoft.com/office/powerpoint/2010/main" val="1936716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2</a:t>
            </a:r>
            <a:r>
              <a:rPr lang="zh-CN" altLang="en-US" dirty="0"/>
              <a:t> 地址混淆机制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en-US" altLang="zh-CN" sz="1800" b="1" dirty="0"/>
              <a:t>2.2.1 </a:t>
            </a:r>
            <a:r>
              <a:rPr lang="zh-CN" altLang="en-US" sz="1800" b="1" dirty="0"/>
              <a:t>多方混币技术</a:t>
            </a:r>
            <a:endParaRPr lang="en-US" altLang="zh-CN" sz="1800" b="1" dirty="0"/>
          </a:p>
          <a:p>
            <a:pPr marL="0" indent="0">
              <a:buNone/>
            </a:pPr>
            <a:r>
              <a:rPr lang="en-US" altLang="zh-CN" sz="1800" dirty="0" err="1"/>
              <a:t>CoinJoin</a:t>
            </a:r>
            <a:r>
              <a:rPr lang="zh-CN" altLang="en-US" sz="1800" dirty="0"/>
              <a:t>协议</a:t>
            </a:r>
            <a:r>
              <a:rPr lang="en-US" altLang="zh-CN" sz="1800" dirty="0"/>
              <a:t>: </a:t>
            </a:r>
            <a:r>
              <a:rPr lang="zh-CN" altLang="en-US" sz="1800" dirty="0"/>
              <a:t>参与混币的用户协商输入输出地址、统一输出金额</a:t>
            </a:r>
            <a:r>
              <a:rPr lang="en-US" altLang="zh-CN" sz="1800" dirty="0"/>
              <a:t>, </a:t>
            </a:r>
            <a:r>
              <a:rPr lang="zh-CN" altLang="en-US" sz="1800" dirty="0"/>
              <a:t>然后将所有输入输出放入同一笔交易中构造混币交易</a:t>
            </a:r>
            <a:r>
              <a:rPr lang="en-US" altLang="zh-CN" sz="1800" dirty="0"/>
              <a:t>, </a:t>
            </a:r>
            <a:r>
              <a:rPr lang="zh-CN" altLang="en-US" sz="1800" dirty="0"/>
              <a:t>各参与方在检查输出无误后对输入进行签名</a:t>
            </a:r>
            <a:r>
              <a:rPr lang="en-US" altLang="zh-CN" sz="1800" dirty="0"/>
              <a:t>.</a:t>
            </a:r>
          </a:p>
          <a:p>
            <a:pPr marL="0" indent="0">
              <a:buNone/>
            </a:pPr>
            <a:r>
              <a:rPr lang="zh-CN" altLang="en-US" sz="1800" dirty="0"/>
              <a:t>优点</a:t>
            </a:r>
            <a:r>
              <a:rPr lang="en-US" altLang="zh-CN" sz="1800" dirty="0"/>
              <a:t>: </a:t>
            </a:r>
            <a:r>
              <a:rPr lang="zh-CN" altLang="en-US" sz="1800" dirty="0"/>
              <a:t>无需中心化可信节点</a:t>
            </a:r>
            <a:r>
              <a:rPr lang="en-US" altLang="zh-CN" sz="1800" dirty="0"/>
              <a:t>, </a:t>
            </a:r>
            <a:r>
              <a:rPr lang="zh-CN" altLang="en-US" sz="1800" dirty="0"/>
              <a:t>无需混币手续费</a:t>
            </a:r>
            <a:r>
              <a:rPr lang="en-US" altLang="zh-CN" sz="1800" dirty="0"/>
              <a:t>, </a:t>
            </a:r>
            <a:r>
              <a:rPr lang="zh-CN" altLang="en-US" sz="1800" dirty="0"/>
              <a:t>攻击者无法分辨金额一致的输出属于哪个用户</a:t>
            </a:r>
            <a:endParaRPr lang="en-US" altLang="zh-CN" sz="1800" dirty="0"/>
          </a:p>
          <a:p>
            <a:pPr marL="0" indent="0">
              <a:buNone/>
            </a:pPr>
            <a:r>
              <a:rPr lang="zh-CN" altLang="en-US" sz="1800" dirty="0"/>
              <a:t>缺点</a:t>
            </a:r>
            <a:r>
              <a:rPr lang="en-US" altLang="zh-CN" sz="1800" dirty="0"/>
              <a:t>: </a:t>
            </a:r>
            <a:r>
              <a:rPr lang="zh-CN" altLang="en-US" sz="1800" dirty="0"/>
              <a:t>在协商阶段</a:t>
            </a:r>
            <a:r>
              <a:rPr lang="en-US" altLang="zh-CN" sz="1800" dirty="0"/>
              <a:t>, </a:t>
            </a:r>
            <a:r>
              <a:rPr lang="zh-CN" altLang="en-US" sz="1800" dirty="0"/>
              <a:t>参与用户的输入输出地址会被其他参与混币的用户获取</a:t>
            </a:r>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8</a:t>
            </a:fld>
            <a:endParaRPr lang="zh-CN" altLang="en-US" dirty="0"/>
          </a:p>
        </p:txBody>
      </p:sp>
      <p:pic>
        <p:nvPicPr>
          <p:cNvPr id="9" name="图片 8">
            <a:extLst>
              <a:ext uri="{FF2B5EF4-FFF2-40B4-BE49-F238E27FC236}">
                <a16:creationId xmlns:a16="http://schemas.microsoft.com/office/drawing/2014/main" id="{0EE4C29D-3061-4516-9596-3B2B4CED70E6}"/>
              </a:ext>
            </a:extLst>
          </p:cNvPr>
          <p:cNvPicPr>
            <a:picLocks noChangeAspect="1"/>
          </p:cNvPicPr>
          <p:nvPr/>
        </p:nvPicPr>
        <p:blipFill>
          <a:blip r:embed="rId2"/>
          <a:stretch>
            <a:fillRect/>
          </a:stretch>
        </p:blipFill>
        <p:spPr>
          <a:xfrm>
            <a:off x="554051" y="3239467"/>
            <a:ext cx="7719729" cy="3101609"/>
          </a:xfrm>
          <a:prstGeom prst="rect">
            <a:avLst/>
          </a:prstGeom>
        </p:spPr>
      </p:pic>
    </p:spTree>
    <p:extLst>
      <p:ext uri="{BB962C8B-B14F-4D97-AF65-F5344CB8AC3E}">
        <p14:creationId xmlns:p14="http://schemas.microsoft.com/office/powerpoint/2010/main" val="2867661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B6497F-B27F-4418-A7E3-6776BF3F8D27}"/>
              </a:ext>
            </a:extLst>
          </p:cNvPr>
          <p:cNvSpPr>
            <a:spLocks noGrp="1"/>
          </p:cNvSpPr>
          <p:nvPr>
            <p:ph type="title"/>
          </p:nvPr>
        </p:nvSpPr>
        <p:spPr/>
        <p:txBody>
          <a:bodyPr/>
          <a:lstStyle/>
          <a:p>
            <a:r>
              <a:rPr lang="en-US" altLang="zh-CN" dirty="0"/>
              <a:t>2</a:t>
            </a:r>
            <a:r>
              <a:rPr lang="zh-CN" altLang="en-US" dirty="0"/>
              <a:t> 地址混淆机制</a:t>
            </a:r>
          </a:p>
        </p:txBody>
      </p:sp>
      <p:sp>
        <p:nvSpPr>
          <p:cNvPr id="3" name="内容占位符 2">
            <a:extLst>
              <a:ext uri="{FF2B5EF4-FFF2-40B4-BE49-F238E27FC236}">
                <a16:creationId xmlns:a16="http://schemas.microsoft.com/office/drawing/2014/main" id="{C2D0A2E9-7F8E-4391-BF42-75A4FE10F759}"/>
              </a:ext>
            </a:extLst>
          </p:cNvPr>
          <p:cNvSpPr>
            <a:spLocks noGrp="1"/>
          </p:cNvSpPr>
          <p:nvPr>
            <p:ph idx="1"/>
          </p:nvPr>
        </p:nvSpPr>
        <p:spPr/>
        <p:txBody>
          <a:bodyPr>
            <a:normAutofit/>
          </a:bodyPr>
          <a:lstStyle/>
          <a:p>
            <a:pPr marL="0" indent="0">
              <a:buNone/>
            </a:pPr>
            <a:r>
              <a:rPr lang="en-US" altLang="zh-CN" sz="1800" b="1" dirty="0"/>
              <a:t>2.2.1 </a:t>
            </a:r>
            <a:r>
              <a:rPr lang="zh-CN" altLang="en-US" sz="1800" b="1" dirty="0"/>
              <a:t>多方混币技术</a:t>
            </a:r>
            <a:endParaRPr lang="en-US" altLang="zh-CN" sz="1800" b="1" dirty="0"/>
          </a:p>
          <a:p>
            <a:pPr marL="0" indent="0">
              <a:buNone/>
            </a:pPr>
            <a:r>
              <a:rPr lang="en-US" altLang="zh-CN" sz="1800" dirty="0" err="1"/>
              <a:t>CoinShuffle</a:t>
            </a:r>
            <a:r>
              <a:rPr lang="zh-CN" altLang="en-US" sz="1800" dirty="0"/>
              <a:t>协议</a:t>
            </a:r>
            <a:r>
              <a:rPr lang="en-US" altLang="zh-CN" sz="1800" dirty="0"/>
              <a:t>: </a:t>
            </a:r>
            <a:r>
              <a:rPr lang="zh-CN" altLang="en-US" sz="1800" dirty="0"/>
              <a:t>在</a:t>
            </a:r>
            <a:r>
              <a:rPr lang="en-US" altLang="zh-CN" sz="1800" dirty="0" err="1"/>
              <a:t>CoinJoin</a:t>
            </a:r>
            <a:r>
              <a:rPr lang="zh-CN" altLang="en-US" sz="1800" dirty="0"/>
              <a:t>协议基础上引入了可审计了匿名群组消息传递协议</a:t>
            </a:r>
            <a:r>
              <a:rPr lang="en-US" altLang="zh-CN" sz="1800" dirty="0"/>
              <a:t>Dissent, </a:t>
            </a:r>
            <a:r>
              <a:rPr lang="zh-CN" altLang="en-US" sz="1800" dirty="0"/>
              <a:t>采用多层加密隐藏输入输出地址的关联关系</a:t>
            </a:r>
            <a:endParaRPr lang="en-US" altLang="zh-CN" sz="1800" dirty="0"/>
          </a:p>
          <a:p>
            <a:pPr marL="0" indent="0">
              <a:buNone/>
            </a:pPr>
            <a:r>
              <a:rPr lang="zh-CN" altLang="en-US" sz="1800" dirty="0"/>
              <a:t>优点</a:t>
            </a:r>
            <a:r>
              <a:rPr lang="en-US" altLang="zh-CN" sz="1800" dirty="0"/>
              <a:t>: </a:t>
            </a:r>
            <a:r>
              <a:rPr lang="zh-CN" altLang="en-US" sz="1800" dirty="0"/>
              <a:t>解决了</a:t>
            </a:r>
            <a:r>
              <a:rPr lang="en-US" altLang="zh-CN" sz="1800" dirty="0" err="1"/>
              <a:t>CoinJoin</a:t>
            </a:r>
            <a:r>
              <a:rPr lang="zh-CN" altLang="en-US" sz="1800" dirty="0"/>
              <a:t>协议的不能解决的内部隐私性问题</a:t>
            </a:r>
            <a:endParaRPr lang="en-US" altLang="zh-CN" sz="1800" dirty="0"/>
          </a:p>
          <a:p>
            <a:pPr marL="0" indent="0">
              <a:buNone/>
            </a:pPr>
            <a:r>
              <a:rPr lang="zh-CN" altLang="en-US" sz="1800" dirty="0"/>
              <a:t>缺点</a:t>
            </a:r>
            <a:r>
              <a:rPr lang="en-US" altLang="zh-CN" sz="1800" dirty="0"/>
              <a:t>: </a:t>
            </a:r>
            <a:r>
              <a:rPr lang="zh-CN" altLang="en-US" sz="1800" dirty="0"/>
              <a:t>混淆阶段计算量大</a:t>
            </a:r>
            <a:r>
              <a:rPr lang="en-US" altLang="zh-CN" sz="1800" dirty="0"/>
              <a:t>, </a:t>
            </a:r>
            <a:r>
              <a:rPr lang="zh-CN" altLang="en-US" sz="1800" dirty="0"/>
              <a:t>一旦遭受</a:t>
            </a:r>
            <a:r>
              <a:rPr lang="en-US" altLang="zh-CN" sz="1800" dirty="0"/>
              <a:t>DDOS</a:t>
            </a:r>
            <a:r>
              <a:rPr lang="zh-CN" altLang="en-US" sz="1800" dirty="0"/>
              <a:t>攻击需要重新进行大量计算</a:t>
            </a:r>
          </a:p>
        </p:txBody>
      </p:sp>
      <p:sp>
        <p:nvSpPr>
          <p:cNvPr id="4" name="日期占位符 3">
            <a:extLst>
              <a:ext uri="{FF2B5EF4-FFF2-40B4-BE49-F238E27FC236}">
                <a16:creationId xmlns:a16="http://schemas.microsoft.com/office/drawing/2014/main" id="{18FF0D6D-E863-4E67-84F1-7D0AB498F2B1}"/>
              </a:ext>
            </a:extLst>
          </p:cNvPr>
          <p:cNvSpPr>
            <a:spLocks noGrp="1"/>
          </p:cNvSpPr>
          <p:nvPr>
            <p:ph type="dt" sz="half" idx="10"/>
          </p:nvPr>
        </p:nvSpPr>
        <p:spPr/>
        <p:txBody>
          <a:bodyPr/>
          <a:lstStyle/>
          <a:p>
            <a:fld id="{4904367C-6E56-4D96-A747-BD7A7724BE7D}" type="datetime1">
              <a:rPr lang="zh-CN" altLang="en-US" smtClean="0"/>
              <a:t>2022/1/30</a:t>
            </a:fld>
            <a:endParaRPr lang="zh-CN" altLang="en-US"/>
          </a:p>
        </p:txBody>
      </p:sp>
      <p:sp>
        <p:nvSpPr>
          <p:cNvPr id="5" name="页脚占位符 4">
            <a:extLst>
              <a:ext uri="{FF2B5EF4-FFF2-40B4-BE49-F238E27FC236}">
                <a16:creationId xmlns:a16="http://schemas.microsoft.com/office/drawing/2014/main" id="{342CAA32-A6A1-49E3-AEC4-9D76DF0072B1}"/>
              </a:ext>
            </a:extLst>
          </p:cNvPr>
          <p:cNvSpPr>
            <a:spLocks noGrp="1"/>
          </p:cNvSpPr>
          <p:nvPr>
            <p:ph type="ftr" sz="quarter" idx="11"/>
          </p:nvPr>
        </p:nvSpPr>
        <p:spPr/>
        <p:txBody>
          <a:bodyPr/>
          <a:lstStyle/>
          <a:p>
            <a:r>
              <a:rPr lang="zh-CN" altLang="en-US"/>
              <a:t>幻灯片标题</a:t>
            </a:r>
            <a:endParaRPr lang="zh-CN" altLang="en-US" dirty="0"/>
          </a:p>
        </p:txBody>
      </p:sp>
      <p:sp>
        <p:nvSpPr>
          <p:cNvPr id="6" name="灯片编号占位符 5">
            <a:extLst>
              <a:ext uri="{FF2B5EF4-FFF2-40B4-BE49-F238E27FC236}">
                <a16:creationId xmlns:a16="http://schemas.microsoft.com/office/drawing/2014/main" id="{B877DE28-457A-48DC-9B7A-9F63F1753E11}"/>
              </a:ext>
            </a:extLst>
          </p:cNvPr>
          <p:cNvSpPr>
            <a:spLocks noGrp="1"/>
          </p:cNvSpPr>
          <p:nvPr>
            <p:ph type="sldNum" sz="quarter" idx="12"/>
          </p:nvPr>
        </p:nvSpPr>
        <p:spPr/>
        <p:txBody>
          <a:bodyPr/>
          <a:lstStyle/>
          <a:p>
            <a:fld id="{35FE389D-2142-40F6-A969-B44017970034}" type="slidenum">
              <a:rPr lang="zh-CN" altLang="en-US" smtClean="0"/>
              <a:pPr/>
              <a:t>9</a:t>
            </a:fld>
            <a:endParaRPr lang="zh-CN" altLang="en-US" dirty="0"/>
          </a:p>
        </p:txBody>
      </p:sp>
      <p:pic>
        <p:nvPicPr>
          <p:cNvPr id="9" name="图片 8">
            <a:extLst>
              <a:ext uri="{FF2B5EF4-FFF2-40B4-BE49-F238E27FC236}">
                <a16:creationId xmlns:a16="http://schemas.microsoft.com/office/drawing/2014/main" id="{0EE4C29D-3061-4516-9596-3B2B4CED70E6}"/>
              </a:ext>
            </a:extLst>
          </p:cNvPr>
          <p:cNvPicPr>
            <a:picLocks noChangeAspect="1"/>
          </p:cNvPicPr>
          <p:nvPr/>
        </p:nvPicPr>
        <p:blipFill>
          <a:blip r:embed="rId2"/>
          <a:stretch>
            <a:fillRect/>
          </a:stretch>
        </p:blipFill>
        <p:spPr>
          <a:xfrm>
            <a:off x="554051" y="3239467"/>
            <a:ext cx="7719729" cy="3101609"/>
          </a:xfrm>
          <a:prstGeom prst="rect">
            <a:avLst/>
          </a:prstGeom>
        </p:spPr>
      </p:pic>
    </p:spTree>
    <p:extLst>
      <p:ext uri="{BB962C8B-B14F-4D97-AF65-F5344CB8AC3E}">
        <p14:creationId xmlns:p14="http://schemas.microsoft.com/office/powerpoint/2010/main" val="1171593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4101</TotalTime>
  <Words>2378</Words>
  <Application>Microsoft Office PowerPoint</Application>
  <PresentationFormat>全屏显示(4:3)</PresentationFormat>
  <Paragraphs>208</Paragraphs>
  <Slides>22</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0" baseType="lpstr">
      <vt:lpstr>Arial</vt:lpstr>
      <vt:lpstr>Myriad Pro</vt:lpstr>
      <vt:lpstr>微软雅黑</vt:lpstr>
      <vt:lpstr>微软雅黑 Light</vt:lpstr>
      <vt:lpstr>Calibri</vt:lpstr>
      <vt:lpstr>等线</vt:lpstr>
      <vt:lpstr>Office 主题​​</vt:lpstr>
      <vt:lpstr>包装程序外壳对象</vt:lpstr>
      <vt:lpstr>区块链隐私保护研究与实践综述</vt:lpstr>
      <vt:lpstr>目录</vt:lpstr>
      <vt:lpstr>1 区块链隐私及威胁</vt:lpstr>
      <vt:lpstr>2 地址混淆机制</vt:lpstr>
      <vt:lpstr>2 地址混淆机制</vt:lpstr>
      <vt:lpstr>2 地址混淆机制</vt:lpstr>
      <vt:lpstr>2 地址混淆机制</vt:lpstr>
      <vt:lpstr>2 地址混淆机制</vt:lpstr>
      <vt:lpstr>2 地址混淆机制</vt:lpstr>
      <vt:lpstr>2 地址混淆机制</vt:lpstr>
      <vt:lpstr>2 地址混淆机制</vt:lpstr>
      <vt:lpstr>2 地址混淆机制</vt:lpstr>
      <vt:lpstr>3 信息隐藏机制</vt:lpstr>
      <vt:lpstr>3 信息隐藏机制</vt:lpstr>
      <vt:lpstr>3 信息隐藏机制</vt:lpstr>
      <vt:lpstr>3 信息隐藏机制</vt:lpstr>
      <vt:lpstr>3 信息隐藏机制</vt:lpstr>
      <vt:lpstr>3 信息隐藏机制 </vt:lpstr>
      <vt:lpstr>3 信息隐藏机制</vt:lpstr>
      <vt:lpstr>3 信息隐藏机制</vt:lpstr>
      <vt:lpstr>3 信息隐藏机制</vt:lpstr>
      <vt:lpstr>4 通道隔离机制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子轩</dc:creator>
  <cp:lastModifiedBy>潘 佳豪</cp:lastModifiedBy>
  <cp:revision>215</cp:revision>
  <dcterms:created xsi:type="dcterms:W3CDTF">2018-05-03T14:18:55Z</dcterms:created>
  <dcterms:modified xsi:type="dcterms:W3CDTF">2022-01-30T14:52:29Z</dcterms:modified>
</cp:coreProperties>
</file>